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0" r:id="rId1"/>
  </p:sldMasterIdLst>
  <p:notesMasterIdLst>
    <p:notesMasterId r:id="rId73"/>
  </p:notesMasterIdLst>
  <p:handoutMasterIdLst>
    <p:handoutMasterId r:id="rId74"/>
  </p:handoutMasterIdLst>
  <p:sldIdLst>
    <p:sldId id="256" r:id="rId2"/>
    <p:sldId id="260" r:id="rId3"/>
    <p:sldId id="318" r:id="rId4"/>
    <p:sldId id="279" r:id="rId5"/>
    <p:sldId id="320" r:id="rId6"/>
    <p:sldId id="261" r:id="rId7"/>
    <p:sldId id="325" r:id="rId8"/>
    <p:sldId id="317" r:id="rId9"/>
    <p:sldId id="281" r:id="rId10"/>
    <p:sldId id="306" r:id="rId11"/>
    <p:sldId id="284" r:id="rId12"/>
    <p:sldId id="307" r:id="rId13"/>
    <p:sldId id="282" r:id="rId14"/>
    <p:sldId id="308" r:id="rId15"/>
    <p:sldId id="283" r:id="rId16"/>
    <p:sldId id="309" r:id="rId17"/>
    <p:sldId id="285" r:id="rId18"/>
    <p:sldId id="310" r:id="rId19"/>
    <p:sldId id="323" r:id="rId20"/>
    <p:sldId id="316" r:id="rId21"/>
    <p:sldId id="322" r:id="rId22"/>
    <p:sldId id="326" r:id="rId23"/>
    <p:sldId id="304" r:id="rId24"/>
    <p:sldId id="315" r:id="rId25"/>
    <p:sldId id="351" r:id="rId26"/>
    <p:sldId id="342" r:id="rId27"/>
    <p:sldId id="343" r:id="rId28"/>
    <p:sldId id="344" r:id="rId29"/>
    <p:sldId id="350" r:id="rId30"/>
    <p:sldId id="345" r:id="rId31"/>
    <p:sldId id="346" r:id="rId32"/>
    <p:sldId id="347" r:id="rId33"/>
    <p:sldId id="348" r:id="rId34"/>
    <p:sldId id="321" r:id="rId35"/>
    <p:sldId id="286" r:id="rId36"/>
    <p:sldId id="349" r:id="rId37"/>
    <p:sldId id="287" r:id="rId38"/>
    <p:sldId id="291" r:id="rId39"/>
    <p:sldId id="288" r:id="rId40"/>
    <p:sldId id="289" r:id="rId41"/>
    <p:sldId id="290" r:id="rId42"/>
    <p:sldId id="312" r:id="rId43"/>
    <p:sldId id="311" r:id="rId44"/>
    <p:sldId id="341" r:id="rId45"/>
    <p:sldId id="340" r:id="rId46"/>
    <p:sldId id="328" r:id="rId47"/>
    <p:sldId id="329" r:id="rId48"/>
    <p:sldId id="330" r:id="rId49"/>
    <p:sldId id="337" r:id="rId50"/>
    <p:sldId id="338" r:id="rId51"/>
    <p:sldId id="339" r:id="rId52"/>
    <p:sldId id="336" r:id="rId53"/>
    <p:sldId id="331" r:id="rId54"/>
    <p:sldId id="332" r:id="rId55"/>
    <p:sldId id="333" r:id="rId56"/>
    <p:sldId id="334" r:id="rId57"/>
    <p:sldId id="335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5" r:id="rId72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FF99CC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00AB4-A677-414F-BEF9-C08B04A4098D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10FD3B5D-C72D-4FFB-A805-FDFE18CD4869}">
      <dgm:prSet phldrT="[文字]"/>
      <dgm:spPr/>
      <dgm:t>
        <a:bodyPr/>
        <a:lstStyle/>
        <a:p>
          <a:r>
            <a:rPr lang="zh-TW" altLang="en-US" dirty="0" smtClean="0"/>
            <a:t>自然死亡</a:t>
          </a:r>
          <a:endParaRPr lang="zh-TW" altLang="en-US" dirty="0"/>
        </a:p>
      </dgm:t>
    </dgm:pt>
    <dgm:pt modelId="{67F4B3AB-AC3E-4D1A-8E79-7FF8BFA83391}" type="parTrans" cxnId="{B330DEB9-3C5F-4989-9E1B-18006275CD9B}">
      <dgm:prSet/>
      <dgm:spPr/>
      <dgm:t>
        <a:bodyPr/>
        <a:lstStyle/>
        <a:p>
          <a:endParaRPr lang="zh-TW" altLang="en-US"/>
        </a:p>
      </dgm:t>
    </dgm:pt>
    <dgm:pt modelId="{FF222018-EBA7-4B8C-BABF-51D4B6440A16}" type="sibTrans" cxnId="{B330DEB9-3C5F-4989-9E1B-18006275CD9B}">
      <dgm:prSet/>
      <dgm:spPr/>
      <dgm:t>
        <a:bodyPr/>
        <a:lstStyle/>
        <a:p>
          <a:endParaRPr lang="zh-TW" altLang="en-US"/>
        </a:p>
      </dgm:t>
    </dgm:pt>
    <dgm:pt modelId="{0633360A-5D8B-4574-B733-BA38BC06B6A7}">
      <dgm:prSet phldrT="[文字]"/>
      <dgm:spPr/>
      <dgm:t>
        <a:bodyPr/>
        <a:lstStyle/>
        <a:p>
          <a:r>
            <a:rPr lang="zh-TW" altLang="en-US" b="1" dirty="0" smtClean="0"/>
            <a:t>腦死說</a:t>
          </a:r>
          <a:endParaRPr lang="zh-TW" altLang="en-US" b="1" dirty="0"/>
        </a:p>
      </dgm:t>
    </dgm:pt>
    <dgm:pt modelId="{C87922B7-A904-4586-AEF1-8F255A434F3B}" type="parTrans" cxnId="{37531B14-2AF7-4F47-BB48-2B097C7235C8}">
      <dgm:prSet/>
      <dgm:spPr/>
      <dgm:t>
        <a:bodyPr/>
        <a:lstStyle/>
        <a:p>
          <a:endParaRPr lang="zh-TW" altLang="en-US"/>
        </a:p>
      </dgm:t>
    </dgm:pt>
    <dgm:pt modelId="{373AD712-E72E-4F68-B8C2-1643129E4C68}" type="sibTrans" cxnId="{37531B14-2AF7-4F47-BB48-2B097C7235C8}">
      <dgm:prSet/>
      <dgm:spPr/>
      <dgm:t>
        <a:bodyPr/>
        <a:lstStyle/>
        <a:p>
          <a:endParaRPr lang="zh-TW" altLang="en-US"/>
        </a:p>
      </dgm:t>
    </dgm:pt>
    <dgm:pt modelId="{E3D56181-A529-4D59-AF82-B595FFBC9A90}">
      <dgm:prSet phldrT="[文字]"/>
      <dgm:spPr/>
      <dgm:t>
        <a:bodyPr/>
        <a:lstStyle/>
        <a:p>
          <a:r>
            <a:rPr lang="zh-TW" altLang="en-US" dirty="0" smtClean="0"/>
            <a:t>死亡宣告</a:t>
          </a:r>
          <a:r>
            <a:rPr lang="en-US" altLang="zh-TW" dirty="0" smtClean="0"/>
            <a:t>-</a:t>
          </a:r>
          <a:r>
            <a:rPr lang="zh-TW" altLang="en-US" dirty="0" smtClean="0"/>
            <a:t>失蹤</a:t>
          </a:r>
          <a:endParaRPr lang="zh-TW" altLang="en-US" dirty="0"/>
        </a:p>
      </dgm:t>
    </dgm:pt>
    <dgm:pt modelId="{38ADDA83-4613-4509-8393-9C296CB39DCF}" type="parTrans" cxnId="{01A11334-AB6D-4828-95D3-7E5228560E05}">
      <dgm:prSet/>
      <dgm:spPr/>
      <dgm:t>
        <a:bodyPr/>
        <a:lstStyle/>
        <a:p>
          <a:endParaRPr lang="zh-TW" altLang="en-US"/>
        </a:p>
      </dgm:t>
    </dgm:pt>
    <dgm:pt modelId="{6C2E5E7F-B0EE-4023-BDDE-2FEB4545549C}" type="sibTrans" cxnId="{01A11334-AB6D-4828-95D3-7E5228560E05}">
      <dgm:prSet/>
      <dgm:spPr/>
      <dgm:t>
        <a:bodyPr/>
        <a:lstStyle/>
        <a:p>
          <a:endParaRPr lang="zh-TW" altLang="en-US"/>
        </a:p>
      </dgm:t>
    </dgm:pt>
    <dgm:pt modelId="{3197FF70-122A-4613-A46F-97633BC29A40}">
      <dgm:prSet phldrT="[文字]"/>
      <dgm:spPr/>
      <dgm:t>
        <a:bodyPr/>
        <a:lstStyle/>
        <a:p>
          <a:r>
            <a:rPr lang="zh-TW" altLang="en-US" b="1" dirty="0" smtClean="0"/>
            <a:t>一般人</a:t>
          </a:r>
          <a:r>
            <a:rPr lang="en-US" altLang="zh-TW" b="1" dirty="0" smtClean="0"/>
            <a:t>—</a:t>
          </a:r>
          <a:r>
            <a:rPr lang="zh-TW" altLang="en-US" b="1" dirty="0" smtClean="0"/>
            <a:t>失蹤滿七年</a:t>
          </a:r>
          <a:endParaRPr lang="zh-TW" altLang="en-US" b="1" dirty="0"/>
        </a:p>
      </dgm:t>
    </dgm:pt>
    <dgm:pt modelId="{E52FEEB8-D332-46A7-B233-166909B953AC}" type="parTrans" cxnId="{71600F8A-FF8E-41E7-A0B8-7ABC8C9D7927}">
      <dgm:prSet/>
      <dgm:spPr/>
      <dgm:t>
        <a:bodyPr/>
        <a:lstStyle/>
        <a:p>
          <a:endParaRPr lang="zh-TW" altLang="en-US"/>
        </a:p>
      </dgm:t>
    </dgm:pt>
    <dgm:pt modelId="{31A5A1B3-945C-41F6-90BE-18C494D06570}" type="sibTrans" cxnId="{71600F8A-FF8E-41E7-A0B8-7ABC8C9D7927}">
      <dgm:prSet/>
      <dgm:spPr/>
      <dgm:t>
        <a:bodyPr/>
        <a:lstStyle/>
        <a:p>
          <a:endParaRPr lang="zh-TW" altLang="en-US"/>
        </a:p>
      </dgm:t>
    </dgm:pt>
    <dgm:pt modelId="{B6AFA9CC-C60A-4A31-9B3C-18F0EF814FCB}">
      <dgm:prSet phldrT="[文字]"/>
      <dgm:spPr/>
      <dgm:t>
        <a:bodyPr/>
        <a:lstStyle/>
        <a:p>
          <a:r>
            <a:rPr lang="zh-TW" altLang="en-US" b="1" dirty="0" smtClean="0"/>
            <a:t>八十歲以上</a:t>
          </a:r>
          <a:r>
            <a:rPr lang="en-US" altLang="zh-TW" b="1" dirty="0" smtClean="0"/>
            <a:t>—</a:t>
          </a:r>
          <a:r>
            <a:rPr lang="zh-TW" altLang="en-US" b="1" dirty="0" smtClean="0"/>
            <a:t>失蹤滿三年</a:t>
          </a:r>
          <a:endParaRPr lang="zh-TW" altLang="en-US" b="1" dirty="0"/>
        </a:p>
      </dgm:t>
    </dgm:pt>
    <dgm:pt modelId="{947FCAE5-EF6B-4710-8A4B-18E918A69CD4}" type="parTrans" cxnId="{12F98CD1-C2D2-4074-8B20-867DCE42A95B}">
      <dgm:prSet/>
      <dgm:spPr/>
      <dgm:t>
        <a:bodyPr/>
        <a:lstStyle/>
        <a:p>
          <a:endParaRPr lang="zh-TW" altLang="en-US"/>
        </a:p>
      </dgm:t>
    </dgm:pt>
    <dgm:pt modelId="{228031D6-4B81-49D4-BD82-B0EE8FB26AA4}" type="sibTrans" cxnId="{12F98CD1-C2D2-4074-8B20-867DCE42A95B}">
      <dgm:prSet/>
      <dgm:spPr/>
      <dgm:t>
        <a:bodyPr/>
        <a:lstStyle/>
        <a:p>
          <a:endParaRPr lang="zh-TW" altLang="en-US"/>
        </a:p>
      </dgm:t>
    </dgm:pt>
    <dgm:pt modelId="{854E74C5-B5D0-4B8F-9F23-D485A20F1FF1}">
      <dgm:prSet phldrT="[文字]"/>
      <dgm:spPr/>
      <dgm:t>
        <a:bodyPr/>
        <a:lstStyle/>
        <a:p>
          <a:r>
            <a:rPr lang="zh-TW" altLang="en-US" b="1" dirty="0" smtClean="0"/>
            <a:t>特別災難</a:t>
          </a:r>
          <a:r>
            <a:rPr lang="en-US" altLang="zh-TW" b="1" dirty="0" smtClean="0"/>
            <a:t>—</a:t>
          </a:r>
          <a:r>
            <a:rPr lang="zh-TW" altLang="en-US" b="1" dirty="0" smtClean="0"/>
            <a:t>失蹤滿一年後</a:t>
          </a:r>
          <a:endParaRPr lang="zh-TW" altLang="en-US" b="1" dirty="0"/>
        </a:p>
      </dgm:t>
    </dgm:pt>
    <dgm:pt modelId="{A855C6B6-4F44-4E42-A278-B9E8E6845503}" type="parTrans" cxnId="{79270725-FEA8-442E-8786-3E00013C918C}">
      <dgm:prSet/>
      <dgm:spPr/>
      <dgm:t>
        <a:bodyPr/>
        <a:lstStyle/>
        <a:p>
          <a:endParaRPr lang="zh-TW" altLang="en-US"/>
        </a:p>
      </dgm:t>
    </dgm:pt>
    <dgm:pt modelId="{DF102822-CC5C-43F4-8179-310D8DA17DE6}" type="sibTrans" cxnId="{79270725-FEA8-442E-8786-3E00013C918C}">
      <dgm:prSet/>
      <dgm:spPr/>
      <dgm:t>
        <a:bodyPr/>
        <a:lstStyle/>
        <a:p>
          <a:endParaRPr lang="zh-TW" altLang="en-US"/>
        </a:p>
      </dgm:t>
    </dgm:pt>
    <dgm:pt modelId="{712BD102-6A46-4220-A7C9-98AABECA3065}" type="pres">
      <dgm:prSet presAssocID="{B0600AB4-A677-414F-BEF9-C08B04A409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E3D3D4-2119-48F8-9A2F-27112BD62D00}" type="pres">
      <dgm:prSet presAssocID="{10FD3B5D-C72D-4FFB-A805-FDFE18CD4869}" presName="composite" presStyleCnt="0"/>
      <dgm:spPr/>
    </dgm:pt>
    <dgm:pt modelId="{7E04F3A1-F638-41D1-AA9E-F7E0309F7D3D}" type="pres">
      <dgm:prSet presAssocID="{10FD3B5D-C72D-4FFB-A805-FDFE18CD486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956CCD-4F2F-444C-B980-3B560BBF41C4}" type="pres">
      <dgm:prSet presAssocID="{10FD3B5D-C72D-4FFB-A805-FDFE18CD486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A0469E-50B7-4771-8AFF-7806560B3B8F}" type="pres">
      <dgm:prSet presAssocID="{FF222018-EBA7-4B8C-BABF-51D4B6440A16}" presName="space" presStyleCnt="0"/>
      <dgm:spPr/>
    </dgm:pt>
    <dgm:pt modelId="{D6FC1C50-2372-4688-A92E-09D165769188}" type="pres">
      <dgm:prSet presAssocID="{E3D56181-A529-4D59-AF82-B595FFBC9A90}" presName="composite" presStyleCnt="0"/>
      <dgm:spPr/>
    </dgm:pt>
    <dgm:pt modelId="{75E10D0C-6855-430A-86B3-1132A32A615F}" type="pres">
      <dgm:prSet presAssocID="{E3D56181-A529-4D59-AF82-B595FFBC9A9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6CBD5B-22E9-4DEA-A9B4-1D4C6F29DD02}" type="pres">
      <dgm:prSet presAssocID="{E3D56181-A529-4D59-AF82-B595FFBC9A9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5ADCCC-58A8-4808-95E9-05DFBBB9C727}" type="presOf" srcId="{B0600AB4-A677-414F-BEF9-C08B04A4098D}" destId="{712BD102-6A46-4220-A7C9-98AABECA3065}" srcOrd="0" destOrd="0" presId="urn:microsoft.com/office/officeart/2005/8/layout/hList1"/>
    <dgm:cxn modelId="{71600F8A-FF8E-41E7-A0B8-7ABC8C9D7927}" srcId="{E3D56181-A529-4D59-AF82-B595FFBC9A90}" destId="{3197FF70-122A-4613-A46F-97633BC29A40}" srcOrd="0" destOrd="0" parTransId="{E52FEEB8-D332-46A7-B233-166909B953AC}" sibTransId="{31A5A1B3-945C-41F6-90BE-18C494D06570}"/>
    <dgm:cxn modelId="{6720FE9D-0B65-43AB-9C14-D438449C104D}" type="presOf" srcId="{E3D56181-A529-4D59-AF82-B595FFBC9A90}" destId="{75E10D0C-6855-430A-86B3-1132A32A615F}" srcOrd="0" destOrd="0" presId="urn:microsoft.com/office/officeart/2005/8/layout/hList1"/>
    <dgm:cxn modelId="{37531B14-2AF7-4F47-BB48-2B097C7235C8}" srcId="{10FD3B5D-C72D-4FFB-A805-FDFE18CD4869}" destId="{0633360A-5D8B-4574-B733-BA38BC06B6A7}" srcOrd="0" destOrd="0" parTransId="{C87922B7-A904-4586-AEF1-8F255A434F3B}" sibTransId="{373AD712-E72E-4F68-B8C2-1643129E4C68}"/>
    <dgm:cxn modelId="{9BBC7DF7-1903-4EF9-A5B6-17569713639F}" type="presOf" srcId="{854E74C5-B5D0-4B8F-9F23-D485A20F1FF1}" destId="{7D6CBD5B-22E9-4DEA-A9B4-1D4C6F29DD02}" srcOrd="0" destOrd="2" presId="urn:microsoft.com/office/officeart/2005/8/layout/hList1"/>
    <dgm:cxn modelId="{1454A7C3-23A7-4F15-94BE-39DB81BFA2F5}" type="presOf" srcId="{10FD3B5D-C72D-4FFB-A805-FDFE18CD4869}" destId="{7E04F3A1-F638-41D1-AA9E-F7E0309F7D3D}" srcOrd="0" destOrd="0" presId="urn:microsoft.com/office/officeart/2005/8/layout/hList1"/>
    <dgm:cxn modelId="{C49523F5-A756-497D-80F7-BF2E30444633}" type="presOf" srcId="{3197FF70-122A-4613-A46F-97633BC29A40}" destId="{7D6CBD5B-22E9-4DEA-A9B4-1D4C6F29DD02}" srcOrd="0" destOrd="0" presId="urn:microsoft.com/office/officeart/2005/8/layout/hList1"/>
    <dgm:cxn modelId="{B47A89B2-44A4-4B01-B5A9-FC94A646E444}" type="presOf" srcId="{0633360A-5D8B-4574-B733-BA38BC06B6A7}" destId="{40956CCD-4F2F-444C-B980-3B560BBF41C4}" srcOrd="0" destOrd="0" presId="urn:microsoft.com/office/officeart/2005/8/layout/hList1"/>
    <dgm:cxn modelId="{79270725-FEA8-442E-8786-3E00013C918C}" srcId="{E3D56181-A529-4D59-AF82-B595FFBC9A90}" destId="{854E74C5-B5D0-4B8F-9F23-D485A20F1FF1}" srcOrd="2" destOrd="0" parTransId="{A855C6B6-4F44-4E42-A278-B9E8E6845503}" sibTransId="{DF102822-CC5C-43F4-8179-310D8DA17DE6}"/>
    <dgm:cxn modelId="{01A11334-AB6D-4828-95D3-7E5228560E05}" srcId="{B0600AB4-A677-414F-BEF9-C08B04A4098D}" destId="{E3D56181-A529-4D59-AF82-B595FFBC9A90}" srcOrd="1" destOrd="0" parTransId="{38ADDA83-4613-4509-8393-9C296CB39DCF}" sibTransId="{6C2E5E7F-B0EE-4023-BDDE-2FEB4545549C}"/>
    <dgm:cxn modelId="{81D60952-9537-433A-9272-B2BBFE42550B}" type="presOf" srcId="{B6AFA9CC-C60A-4A31-9B3C-18F0EF814FCB}" destId="{7D6CBD5B-22E9-4DEA-A9B4-1D4C6F29DD02}" srcOrd="0" destOrd="1" presId="urn:microsoft.com/office/officeart/2005/8/layout/hList1"/>
    <dgm:cxn modelId="{B330DEB9-3C5F-4989-9E1B-18006275CD9B}" srcId="{B0600AB4-A677-414F-BEF9-C08B04A4098D}" destId="{10FD3B5D-C72D-4FFB-A805-FDFE18CD4869}" srcOrd="0" destOrd="0" parTransId="{67F4B3AB-AC3E-4D1A-8E79-7FF8BFA83391}" sibTransId="{FF222018-EBA7-4B8C-BABF-51D4B6440A16}"/>
    <dgm:cxn modelId="{12F98CD1-C2D2-4074-8B20-867DCE42A95B}" srcId="{E3D56181-A529-4D59-AF82-B595FFBC9A90}" destId="{B6AFA9CC-C60A-4A31-9B3C-18F0EF814FCB}" srcOrd="1" destOrd="0" parTransId="{947FCAE5-EF6B-4710-8A4B-18E918A69CD4}" sibTransId="{228031D6-4B81-49D4-BD82-B0EE8FB26AA4}"/>
    <dgm:cxn modelId="{A194CE2E-F5BC-4C7A-A430-ABB058564160}" type="presParOf" srcId="{712BD102-6A46-4220-A7C9-98AABECA3065}" destId="{A2E3D3D4-2119-48F8-9A2F-27112BD62D00}" srcOrd="0" destOrd="0" presId="urn:microsoft.com/office/officeart/2005/8/layout/hList1"/>
    <dgm:cxn modelId="{BCAE61BE-A5CE-4C1F-90CD-A0E41F11B92F}" type="presParOf" srcId="{A2E3D3D4-2119-48F8-9A2F-27112BD62D00}" destId="{7E04F3A1-F638-41D1-AA9E-F7E0309F7D3D}" srcOrd="0" destOrd="0" presId="urn:microsoft.com/office/officeart/2005/8/layout/hList1"/>
    <dgm:cxn modelId="{888EC8F9-4537-4815-B7F3-DCC49701041C}" type="presParOf" srcId="{A2E3D3D4-2119-48F8-9A2F-27112BD62D00}" destId="{40956CCD-4F2F-444C-B980-3B560BBF41C4}" srcOrd="1" destOrd="0" presId="urn:microsoft.com/office/officeart/2005/8/layout/hList1"/>
    <dgm:cxn modelId="{920338A5-3B61-4587-B460-E0E8AC9598FE}" type="presParOf" srcId="{712BD102-6A46-4220-A7C9-98AABECA3065}" destId="{C2A0469E-50B7-4771-8AFF-7806560B3B8F}" srcOrd="1" destOrd="0" presId="urn:microsoft.com/office/officeart/2005/8/layout/hList1"/>
    <dgm:cxn modelId="{099F2AB6-85B7-4465-8A5B-751B0732B3A7}" type="presParOf" srcId="{712BD102-6A46-4220-A7C9-98AABECA3065}" destId="{D6FC1C50-2372-4688-A92E-09D165769188}" srcOrd="2" destOrd="0" presId="urn:microsoft.com/office/officeart/2005/8/layout/hList1"/>
    <dgm:cxn modelId="{4E7E570E-82C7-4208-B939-F9C53E7421B0}" type="presParOf" srcId="{D6FC1C50-2372-4688-A92E-09D165769188}" destId="{75E10D0C-6855-430A-86B3-1132A32A615F}" srcOrd="0" destOrd="0" presId="urn:microsoft.com/office/officeart/2005/8/layout/hList1"/>
    <dgm:cxn modelId="{C5AB9EFC-4778-4971-AFB9-C81C7EBD6F8C}" type="presParOf" srcId="{D6FC1C50-2372-4688-A92E-09D165769188}" destId="{7D6CBD5B-22E9-4DEA-A9B4-1D4C6F29DD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C1D4C6-D216-4F98-BA1B-E174046EF5BD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#8" csCatId="accent1" phldr="1"/>
      <dgm:spPr/>
      <dgm:t>
        <a:bodyPr/>
        <a:lstStyle/>
        <a:p>
          <a:endParaRPr lang="zh-TW" altLang="en-US"/>
        </a:p>
      </dgm:t>
    </dgm:pt>
    <dgm:pt modelId="{67838191-E7BB-45A1-B39A-00233A35171A}" type="asst">
      <dgm:prSet phldrT="[文字]" custT="1"/>
      <dgm:spPr/>
      <dgm:t>
        <a:bodyPr/>
        <a:lstStyle/>
        <a:p>
          <a:r>
            <a:rPr lang="zh-TW" altLang="en-US" sz="3200" dirty="0" smtClean="0"/>
            <a:t>配偶甲</a:t>
          </a:r>
          <a:endParaRPr lang="zh-TW" altLang="en-US" sz="3200" dirty="0"/>
        </a:p>
      </dgm:t>
    </dgm:pt>
    <dgm:pt modelId="{0440372E-A207-4F6F-8B76-6A952DB47161}" type="parTrans" cxnId="{2957FC7D-BA01-4D5A-BD09-8C654711048E}">
      <dgm:prSet/>
      <dgm:spPr/>
      <dgm:t>
        <a:bodyPr/>
        <a:lstStyle/>
        <a:p>
          <a:endParaRPr lang="zh-TW" altLang="en-US"/>
        </a:p>
      </dgm:t>
    </dgm:pt>
    <dgm:pt modelId="{23DD9950-2D27-4E9D-B806-C2611C95E7BC}" type="sibTrans" cxnId="{2957FC7D-BA01-4D5A-BD09-8C654711048E}">
      <dgm:prSet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當然繼承人</a:t>
          </a:r>
          <a:endParaRPr lang="zh-TW" altLang="en-US" b="1" dirty="0"/>
        </a:p>
      </dgm:t>
    </dgm:pt>
    <dgm:pt modelId="{0756481B-459B-46DF-9CC1-29FBFBBC8F2E}">
      <dgm:prSet phldrT="[文字]" custT="1"/>
      <dgm:spPr/>
      <dgm:t>
        <a:bodyPr/>
        <a:lstStyle/>
        <a:p>
          <a:r>
            <a:rPr lang="zh-TW" altLang="en-US" sz="3200" dirty="0" smtClean="0"/>
            <a:t>戊兄</a:t>
          </a:r>
          <a:endParaRPr lang="zh-TW" altLang="en-US" sz="3200" dirty="0"/>
        </a:p>
      </dgm:t>
    </dgm:pt>
    <dgm:pt modelId="{AA380598-D452-446E-BAFD-4EAD4C21BB6D}" type="parTrans" cxnId="{DB78C103-193F-426B-9E96-F222959EE13A}">
      <dgm:prSet/>
      <dgm:spPr/>
      <dgm:t>
        <a:bodyPr/>
        <a:lstStyle/>
        <a:p>
          <a:endParaRPr lang="zh-TW" altLang="en-US"/>
        </a:p>
      </dgm:t>
    </dgm:pt>
    <dgm:pt modelId="{82FB2694-9200-495E-A570-4318ABAEAA90}" type="sibTrans" cxnId="{DB78C103-193F-426B-9E96-F222959EE13A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第三順位繼承人</a:t>
          </a:r>
          <a:endParaRPr lang="zh-TW" altLang="en-US" b="1" dirty="0"/>
        </a:p>
      </dgm:t>
    </dgm:pt>
    <dgm:pt modelId="{7F90D13A-95C7-405D-B10C-61275C04BD03}">
      <dgm:prSet phldrT="[文字]" custT="1"/>
      <dgm:spPr/>
      <dgm:t>
        <a:bodyPr/>
        <a:lstStyle/>
        <a:p>
          <a:r>
            <a:rPr lang="zh-TW" altLang="en-US" sz="3200" dirty="0" smtClean="0"/>
            <a:t>庚弟</a:t>
          </a:r>
          <a:endParaRPr lang="zh-TW" altLang="en-US" sz="3200" dirty="0"/>
        </a:p>
      </dgm:t>
    </dgm:pt>
    <dgm:pt modelId="{DD38370A-8A83-45C0-B156-08AA00B93446}" type="parTrans" cxnId="{6931CBB4-773F-4F82-A3C7-161C3AF19D94}">
      <dgm:prSet/>
      <dgm:spPr/>
      <dgm:t>
        <a:bodyPr/>
        <a:lstStyle/>
        <a:p>
          <a:endParaRPr lang="zh-TW" altLang="en-US"/>
        </a:p>
      </dgm:t>
    </dgm:pt>
    <dgm:pt modelId="{6417D634-39AA-4A57-9E99-0E24809F9A18}" type="sibTrans" cxnId="{6931CBB4-773F-4F82-A3C7-161C3AF19D94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zh-TW" altLang="en-US" b="1" dirty="0" smtClean="0"/>
            <a:t>比小張更早死亡</a:t>
          </a:r>
          <a:endParaRPr lang="zh-TW" altLang="en-US" b="1" dirty="0"/>
        </a:p>
      </dgm:t>
    </dgm:pt>
    <dgm:pt modelId="{B7736D09-B57D-497F-BD82-2DB03E5A78A5}">
      <dgm:prSet phldrT="[文字]" custT="1"/>
      <dgm:spPr/>
      <dgm:t>
        <a:bodyPr/>
        <a:lstStyle/>
        <a:p>
          <a:r>
            <a:rPr lang="zh-TW" altLang="en-US" sz="3200" dirty="0" smtClean="0"/>
            <a:t>小張</a:t>
          </a:r>
          <a:endParaRPr lang="zh-TW" altLang="en-US" sz="3200" dirty="0"/>
        </a:p>
      </dgm:t>
    </dgm:pt>
    <dgm:pt modelId="{89AF0FFC-21D1-48B1-BEBB-AA699DBDF6DF}" type="parTrans" cxnId="{2A25A901-86BC-4A93-A84F-6B660E64EBD8}">
      <dgm:prSet/>
      <dgm:spPr/>
      <dgm:t>
        <a:bodyPr/>
        <a:lstStyle/>
        <a:p>
          <a:endParaRPr lang="zh-TW" altLang="en-US"/>
        </a:p>
      </dgm:t>
    </dgm:pt>
    <dgm:pt modelId="{3A5C1D33-CD7E-40D0-9EDF-881812E8A727}" type="sibTrans" cxnId="{2A25A901-86BC-4A93-A84F-6B660E64EBD8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zh-TW" altLang="en-US" b="1" dirty="0" smtClean="0"/>
            <a:t>被繼承人</a:t>
          </a:r>
          <a:endParaRPr lang="zh-TW" altLang="en-US" b="1" dirty="0"/>
        </a:p>
      </dgm:t>
    </dgm:pt>
    <dgm:pt modelId="{15447CFF-9A48-47BB-8109-A086D4F448F5}">
      <dgm:prSet custT="1"/>
      <dgm:spPr/>
      <dgm:t>
        <a:bodyPr/>
        <a:lstStyle/>
        <a:p>
          <a:r>
            <a:rPr lang="zh-TW" altLang="en-US" sz="3200" dirty="0" smtClean="0"/>
            <a:t>小丙</a:t>
          </a:r>
          <a:endParaRPr lang="zh-TW" altLang="en-US" sz="3200" dirty="0"/>
        </a:p>
      </dgm:t>
    </dgm:pt>
    <dgm:pt modelId="{28A8C7CC-05C4-4A3E-83D3-9CA4BFB850A3}" type="parTrans" cxnId="{B4AA1F7F-3338-4BB1-8FED-0584054E3001}">
      <dgm:prSet/>
      <dgm:spPr/>
      <dgm:t>
        <a:bodyPr/>
        <a:lstStyle/>
        <a:p>
          <a:endParaRPr lang="zh-TW" altLang="en-US"/>
        </a:p>
      </dgm:t>
    </dgm:pt>
    <dgm:pt modelId="{9BBA5FAD-E52A-42A1-A8A1-598726E5D570}" type="sibTrans" cxnId="{B4AA1F7F-3338-4BB1-8FED-0584054E3001}">
      <dgm:prSet/>
      <dgm:spPr/>
      <dgm:t>
        <a:bodyPr/>
        <a:lstStyle/>
        <a:p>
          <a:pPr algn="ctr"/>
          <a:r>
            <a:rPr lang="zh-TW" altLang="en-US" b="1" dirty="0" smtClean="0"/>
            <a:t>代位繼承人</a:t>
          </a:r>
          <a:r>
            <a:rPr lang="en-US" altLang="zh-TW" dirty="0" smtClean="0"/>
            <a:t>?</a:t>
          </a:r>
          <a:endParaRPr lang="zh-TW" altLang="en-US" dirty="0"/>
        </a:p>
      </dgm:t>
    </dgm:pt>
    <dgm:pt modelId="{8BE04566-FD52-4480-A1CA-620A9DFBF17F}">
      <dgm:prSet custT="1"/>
      <dgm:spPr/>
      <dgm:t>
        <a:bodyPr/>
        <a:lstStyle/>
        <a:p>
          <a:r>
            <a:rPr lang="zh-TW" altLang="en-US" sz="3200" dirty="0" smtClean="0"/>
            <a:t>胎兒</a:t>
          </a:r>
          <a:endParaRPr lang="zh-TW" altLang="en-US" sz="3200" dirty="0"/>
        </a:p>
      </dgm:t>
    </dgm:pt>
    <dgm:pt modelId="{385405F8-D373-4FD4-AFAA-F333BA849ACD}" type="parTrans" cxnId="{E3D9B8A9-1922-4128-9BE2-CE17CC2C3782}">
      <dgm:prSet/>
      <dgm:spPr/>
      <dgm:t>
        <a:bodyPr/>
        <a:lstStyle/>
        <a:p>
          <a:endParaRPr lang="zh-TW" altLang="en-US"/>
        </a:p>
      </dgm:t>
    </dgm:pt>
    <dgm:pt modelId="{77ED2C46-EB89-4911-80C4-46D86EA33B4E}" type="sibTrans" cxnId="{E3D9B8A9-1922-4128-9BE2-CE17CC2C3782}">
      <dgm:prSet/>
      <dgm:spPr/>
      <dgm:t>
        <a:bodyPr/>
        <a:lstStyle/>
        <a:p>
          <a:pPr algn="ctr"/>
          <a:r>
            <a:rPr lang="zh-TW" altLang="en-US" b="1" dirty="0" smtClean="0"/>
            <a:t>代位繼承人</a:t>
          </a:r>
          <a:r>
            <a:rPr lang="en-US" altLang="zh-TW" b="1" dirty="0" smtClean="0"/>
            <a:t>?</a:t>
          </a:r>
          <a:endParaRPr lang="zh-TW" altLang="en-US" b="1" dirty="0"/>
        </a:p>
      </dgm:t>
    </dgm:pt>
    <dgm:pt modelId="{CC118DD2-B31E-4520-AA9E-2763E4038223}">
      <dgm:prSet phldrT="[文字]" custT="1"/>
      <dgm:spPr/>
      <dgm:t>
        <a:bodyPr/>
        <a:lstStyle/>
        <a:p>
          <a:r>
            <a:rPr lang="zh-TW" altLang="en-US" sz="3200" smtClean="0"/>
            <a:t>小</a:t>
          </a:r>
          <a:r>
            <a:rPr lang="zh-TW" altLang="en-US" sz="3200" dirty="0" smtClean="0"/>
            <a:t>乙</a:t>
          </a:r>
          <a:endParaRPr lang="zh-TW" altLang="en-US" sz="3200" dirty="0"/>
        </a:p>
      </dgm:t>
    </dgm:pt>
    <dgm:pt modelId="{95887D80-075A-48E1-9CAD-88FFD0A89632}" type="parTrans" cxnId="{FB2A2295-7587-4226-9234-6CDF9C40499C}">
      <dgm:prSet/>
      <dgm:spPr/>
      <dgm:t>
        <a:bodyPr/>
        <a:lstStyle/>
        <a:p>
          <a:endParaRPr lang="zh-TW" altLang="en-US"/>
        </a:p>
      </dgm:t>
    </dgm:pt>
    <dgm:pt modelId="{0535F80A-7EC6-4279-A4C8-78F74DB31A0E}" type="sibTrans" cxnId="{FB2A2295-7587-4226-9234-6CDF9C40499C}">
      <dgm:prSet/>
      <dgm:spPr/>
      <dgm:t>
        <a:bodyPr/>
        <a:lstStyle/>
        <a:p>
          <a:pPr algn="ctr"/>
          <a:r>
            <a:rPr lang="zh-TW" altLang="en-US" b="1" dirty="0" smtClean="0"/>
            <a:t>代位繼承人</a:t>
          </a:r>
          <a:r>
            <a:rPr lang="en-US" altLang="zh-TW" b="1" dirty="0" smtClean="0"/>
            <a:t>?</a:t>
          </a:r>
          <a:endParaRPr lang="zh-TW" altLang="en-US" b="1" dirty="0"/>
        </a:p>
      </dgm:t>
    </dgm:pt>
    <dgm:pt modelId="{31137954-1C51-413E-987E-F23A8E1247B3}">
      <dgm:prSet phldrT="[文字]" custT="1"/>
      <dgm:spPr/>
      <dgm:t>
        <a:bodyPr/>
        <a:lstStyle/>
        <a:p>
          <a:r>
            <a:rPr lang="zh-TW" altLang="en-US" sz="3200" smtClean="0"/>
            <a:t>父親</a:t>
          </a:r>
          <a:endParaRPr lang="zh-TW" altLang="en-US" sz="3200" dirty="0"/>
        </a:p>
      </dgm:t>
    </dgm:pt>
    <dgm:pt modelId="{780372FF-7C3D-4228-939B-C13D21029EF1}" type="sibTrans" cxnId="{B93B0842-1BD1-4F90-8065-66A5C5CA8DB8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zh-TW" altLang="en-US" b="1" dirty="0" smtClean="0"/>
            <a:t>與小張共同死亡</a:t>
          </a:r>
          <a:endParaRPr lang="zh-TW" altLang="en-US" b="1" dirty="0"/>
        </a:p>
      </dgm:t>
    </dgm:pt>
    <dgm:pt modelId="{4B781145-D32C-4CD0-9F04-6D583B1A18F9}" type="parTrans" cxnId="{B93B0842-1BD1-4F90-8065-66A5C5CA8DB8}">
      <dgm:prSet/>
      <dgm:spPr/>
      <dgm:t>
        <a:bodyPr/>
        <a:lstStyle/>
        <a:p>
          <a:endParaRPr lang="zh-TW" altLang="en-US"/>
        </a:p>
      </dgm:t>
    </dgm:pt>
    <dgm:pt modelId="{AF5B9F04-6953-4C4A-9C73-C315AEE0179F}" type="pres">
      <dgm:prSet presAssocID="{82C1D4C6-D216-4F98-BA1B-E174046EF5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8EA21E4-6EF0-47B5-811E-40C4FE07AB22}" type="pres">
      <dgm:prSet presAssocID="{31137954-1C51-413E-987E-F23A8E1247B3}" presName="hierRoot1" presStyleCnt="0">
        <dgm:presLayoutVars>
          <dgm:hierBranch val="init"/>
        </dgm:presLayoutVars>
      </dgm:prSet>
      <dgm:spPr/>
    </dgm:pt>
    <dgm:pt modelId="{1FA73607-BA61-455C-8764-CF745E49CA36}" type="pres">
      <dgm:prSet presAssocID="{31137954-1C51-413E-987E-F23A8E1247B3}" presName="rootComposite1" presStyleCnt="0"/>
      <dgm:spPr/>
    </dgm:pt>
    <dgm:pt modelId="{904EA30B-D2C2-4F93-81C5-57D511F0F8EE}" type="pres">
      <dgm:prSet presAssocID="{31137954-1C51-413E-987E-F23A8E1247B3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0E962B-ABA6-4516-9200-151DDC532FBF}" type="pres">
      <dgm:prSet presAssocID="{31137954-1C51-413E-987E-F23A8E1247B3}" presName="titleText1" presStyleLbl="fgAcc0" presStyleIdx="0" presStyleCnt="1" custScaleX="100296" custScaleY="128446" custLinFactNeighborX="18496" custLinFactNeighborY="11259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F95512B-86AF-48B0-93BA-2BD298637AB5}" type="pres">
      <dgm:prSet presAssocID="{31137954-1C51-413E-987E-F23A8E1247B3}" presName="rootConnector1" presStyleLbl="node1" presStyleIdx="0" presStyleCnt="6"/>
      <dgm:spPr/>
      <dgm:t>
        <a:bodyPr/>
        <a:lstStyle/>
        <a:p>
          <a:endParaRPr lang="zh-TW" altLang="en-US"/>
        </a:p>
      </dgm:t>
    </dgm:pt>
    <dgm:pt modelId="{3CB2B614-C9EA-4FAD-9EF6-80B5E47BABAA}" type="pres">
      <dgm:prSet presAssocID="{31137954-1C51-413E-987E-F23A8E1247B3}" presName="hierChild2" presStyleCnt="0"/>
      <dgm:spPr/>
    </dgm:pt>
    <dgm:pt modelId="{2A9CEF5C-08CF-4D49-8CA4-F3E6D0BBDE23}" type="pres">
      <dgm:prSet presAssocID="{AA380598-D452-446E-BAFD-4EAD4C21BB6D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0853D643-4C0B-41EB-A448-B098551A7351}" type="pres">
      <dgm:prSet presAssocID="{0756481B-459B-46DF-9CC1-29FBFBBC8F2E}" presName="hierRoot2" presStyleCnt="0">
        <dgm:presLayoutVars>
          <dgm:hierBranch val="init"/>
        </dgm:presLayoutVars>
      </dgm:prSet>
      <dgm:spPr/>
    </dgm:pt>
    <dgm:pt modelId="{F21734E6-6E17-48A8-A554-5CE5AB9A2B5A}" type="pres">
      <dgm:prSet presAssocID="{0756481B-459B-46DF-9CC1-29FBFBBC8F2E}" presName="rootComposite" presStyleCnt="0"/>
      <dgm:spPr/>
    </dgm:pt>
    <dgm:pt modelId="{CF932F9A-159A-4DA9-A49D-2DFF3EC0A789}" type="pres">
      <dgm:prSet presAssocID="{0756481B-459B-46DF-9CC1-29FBFBBC8F2E}" presName="rootText" presStyleLbl="node1" presStyleIdx="0" presStyleCnt="6" custLinFactNeighborX="2091" custLinFactNeighborY="-2020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BDA0C0-B103-4C05-9106-979061355BB4}" type="pres">
      <dgm:prSet presAssocID="{0756481B-459B-46DF-9CC1-29FBFBBC8F2E}" presName="titleText2" presStyleLbl="fgAcc1" presStyleIdx="0" presStyleCnt="6" custScaleY="143093" custLinFactNeighborX="7160" custLinFactNeighborY="3111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ADC3750-A2F7-4265-81BC-070415F54F07}" type="pres">
      <dgm:prSet presAssocID="{0756481B-459B-46DF-9CC1-29FBFBBC8F2E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EFD9EB94-12CC-4201-9EFC-08A398C2A095}" type="pres">
      <dgm:prSet presAssocID="{0756481B-459B-46DF-9CC1-29FBFBBC8F2E}" presName="hierChild4" presStyleCnt="0"/>
      <dgm:spPr/>
    </dgm:pt>
    <dgm:pt modelId="{79DE7CCB-4D5C-4266-AF41-21B2D84D50D2}" type="pres">
      <dgm:prSet presAssocID="{0756481B-459B-46DF-9CC1-29FBFBBC8F2E}" presName="hierChild5" presStyleCnt="0"/>
      <dgm:spPr/>
    </dgm:pt>
    <dgm:pt modelId="{22520EF4-507D-4C67-92F0-090E1ACBEEE1}" type="pres">
      <dgm:prSet presAssocID="{DD38370A-8A83-45C0-B156-08AA00B93446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3951F028-16B8-4F8B-990B-5734401A0C62}" type="pres">
      <dgm:prSet presAssocID="{7F90D13A-95C7-405D-B10C-61275C04BD03}" presName="hierRoot2" presStyleCnt="0">
        <dgm:presLayoutVars>
          <dgm:hierBranch val="init"/>
        </dgm:presLayoutVars>
      </dgm:prSet>
      <dgm:spPr/>
    </dgm:pt>
    <dgm:pt modelId="{324DC7F6-D9C7-46F1-8AE9-6071B7C1C837}" type="pres">
      <dgm:prSet presAssocID="{7F90D13A-95C7-405D-B10C-61275C04BD03}" presName="rootComposite" presStyleCnt="0"/>
      <dgm:spPr/>
    </dgm:pt>
    <dgm:pt modelId="{F5860FB7-C710-488F-9F99-9693F48EFFCB}" type="pres">
      <dgm:prSet presAssocID="{7F90D13A-95C7-405D-B10C-61275C04BD03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C7A79B-AEC4-4B1A-B8DF-C11132A48BB1}" type="pres">
      <dgm:prSet presAssocID="{7F90D13A-95C7-405D-B10C-61275C04BD03}" presName="titleText2" presStyleLbl="fgAcc1" presStyleIdx="1" presStyleCnt="6" custScaleY="149103" custLinFactNeighborX="7160" custLinFactNeighborY="3422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4FAFFAD5-9065-4C86-AEBF-71B3D7D0E2AA}" type="pres">
      <dgm:prSet presAssocID="{7F90D13A-95C7-405D-B10C-61275C04BD03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2A256E18-1A86-46A7-A949-8D4C6276F19D}" type="pres">
      <dgm:prSet presAssocID="{7F90D13A-95C7-405D-B10C-61275C04BD03}" presName="hierChild4" presStyleCnt="0"/>
      <dgm:spPr/>
    </dgm:pt>
    <dgm:pt modelId="{CA198273-E782-42D6-A345-0C72B6BE70EF}" type="pres">
      <dgm:prSet presAssocID="{95887D80-075A-48E1-9CAD-88FFD0A89632}" presName="Name37" presStyleLbl="parChTrans1D3" presStyleIdx="0" presStyleCnt="4"/>
      <dgm:spPr/>
      <dgm:t>
        <a:bodyPr/>
        <a:lstStyle/>
        <a:p>
          <a:endParaRPr lang="zh-TW" altLang="en-US"/>
        </a:p>
      </dgm:t>
    </dgm:pt>
    <dgm:pt modelId="{829E2114-4A64-4549-88B7-2FF4A514E755}" type="pres">
      <dgm:prSet presAssocID="{CC118DD2-B31E-4520-AA9E-2763E4038223}" presName="hierRoot2" presStyleCnt="0">
        <dgm:presLayoutVars>
          <dgm:hierBranch val="init"/>
        </dgm:presLayoutVars>
      </dgm:prSet>
      <dgm:spPr/>
    </dgm:pt>
    <dgm:pt modelId="{F1BE492A-99B3-4D8D-8720-4FF5ED567FAA}" type="pres">
      <dgm:prSet presAssocID="{CC118DD2-B31E-4520-AA9E-2763E4038223}" presName="rootComposite" presStyleCnt="0"/>
      <dgm:spPr/>
    </dgm:pt>
    <dgm:pt modelId="{3C40D98C-CA5B-432B-B2D8-DB1A49C5100D}" type="pres">
      <dgm:prSet presAssocID="{CC118DD2-B31E-4520-AA9E-2763E4038223}" presName="rootText" presStyleLbl="node1" presStyleIdx="2" presStyleCnt="6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5B96E97-7BB4-45A3-BA79-67331AB01503}" type="pres">
      <dgm:prSet presAssocID="{CC118DD2-B31E-4520-AA9E-2763E4038223}" presName="titleText2" presStyleLbl="fgAcc1" presStyleIdx="2" presStyleCnt="6" custScaleY="121297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DED1FE5-D5E8-4148-9B3D-434FB75EBF7A}" type="pres">
      <dgm:prSet presAssocID="{CC118DD2-B31E-4520-AA9E-2763E4038223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71C43403-D38E-4023-86EE-DADE7D89DD04}" type="pres">
      <dgm:prSet presAssocID="{CC118DD2-B31E-4520-AA9E-2763E4038223}" presName="hierChild4" presStyleCnt="0"/>
      <dgm:spPr/>
    </dgm:pt>
    <dgm:pt modelId="{EF8152B4-0ED9-43C8-B1FE-5960E9850031}" type="pres">
      <dgm:prSet presAssocID="{CC118DD2-B31E-4520-AA9E-2763E4038223}" presName="hierChild5" presStyleCnt="0"/>
      <dgm:spPr/>
    </dgm:pt>
    <dgm:pt modelId="{89F263BC-4525-48B4-8157-924DA2577349}" type="pres">
      <dgm:prSet presAssocID="{28A8C7CC-05C4-4A3E-83D3-9CA4BFB850A3}" presName="Name37" presStyleLbl="parChTrans1D3" presStyleIdx="1" presStyleCnt="4"/>
      <dgm:spPr/>
      <dgm:t>
        <a:bodyPr/>
        <a:lstStyle/>
        <a:p>
          <a:endParaRPr lang="zh-TW" altLang="en-US"/>
        </a:p>
      </dgm:t>
    </dgm:pt>
    <dgm:pt modelId="{79185EF3-0FCF-4696-9396-8E9ED6483A0A}" type="pres">
      <dgm:prSet presAssocID="{15447CFF-9A48-47BB-8109-A086D4F448F5}" presName="hierRoot2" presStyleCnt="0">
        <dgm:presLayoutVars>
          <dgm:hierBranch val="init"/>
        </dgm:presLayoutVars>
      </dgm:prSet>
      <dgm:spPr/>
    </dgm:pt>
    <dgm:pt modelId="{D2897625-14BB-4711-B3B3-B1F03035FED1}" type="pres">
      <dgm:prSet presAssocID="{15447CFF-9A48-47BB-8109-A086D4F448F5}" presName="rootComposite" presStyleCnt="0"/>
      <dgm:spPr/>
    </dgm:pt>
    <dgm:pt modelId="{2B20366A-916D-413D-A0A7-73E4F6AD39A5}" type="pres">
      <dgm:prSet presAssocID="{15447CFF-9A48-47BB-8109-A086D4F448F5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813DFC-53EA-4B42-8A77-B3255EEE35F0}" type="pres">
      <dgm:prSet presAssocID="{15447CFF-9A48-47BB-8109-A086D4F448F5}" presName="titleText2" presStyleLbl="fgAcc1" presStyleIdx="3" presStyleCnt="6" custScaleY="114511" custLinFactNeighborX="11892" custLinFactNeighborY="13356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6DA4CC2-C347-480D-B65E-47FF5738271B}" type="pres">
      <dgm:prSet presAssocID="{15447CFF-9A48-47BB-8109-A086D4F448F5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7D7B6C7E-A307-4BF0-A688-981016E667F6}" type="pres">
      <dgm:prSet presAssocID="{15447CFF-9A48-47BB-8109-A086D4F448F5}" presName="hierChild4" presStyleCnt="0"/>
      <dgm:spPr/>
    </dgm:pt>
    <dgm:pt modelId="{C834B3DF-D237-424F-9AD4-BB2869DFCFE9}" type="pres">
      <dgm:prSet presAssocID="{15447CFF-9A48-47BB-8109-A086D4F448F5}" presName="hierChild5" presStyleCnt="0"/>
      <dgm:spPr/>
    </dgm:pt>
    <dgm:pt modelId="{B5ECFB02-9274-4BA0-A3DE-3617CA8BF765}" type="pres">
      <dgm:prSet presAssocID="{385405F8-D373-4FD4-AFAA-F333BA849ACD}" presName="Name37" presStyleLbl="parChTrans1D3" presStyleIdx="2" presStyleCnt="4"/>
      <dgm:spPr/>
      <dgm:t>
        <a:bodyPr/>
        <a:lstStyle/>
        <a:p>
          <a:endParaRPr lang="zh-TW" altLang="en-US"/>
        </a:p>
      </dgm:t>
    </dgm:pt>
    <dgm:pt modelId="{CA402CED-5DEE-4A5C-B3A0-6B09D66BB7A1}" type="pres">
      <dgm:prSet presAssocID="{8BE04566-FD52-4480-A1CA-620A9DFBF17F}" presName="hierRoot2" presStyleCnt="0">
        <dgm:presLayoutVars>
          <dgm:hierBranch val="init"/>
        </dgm:presLayoutVars>
      </dgm:prSet>
      <dgm:spPr/>
    </dgm:pt>
    <dgm:pt modelId="{205ED5EE-7908-4B0B-835B-669D45B7A962}" type="pres">
      <dgm:prSet presAssocID="{8BE04566-FD52-4480-A1CA-620A9DFBF17F}" presName="rootComposite" presStyleCnt="0"/>
      <dgm:spPr/>
    </dgm:pt>
    <dgm:pt modelId="{4964A168-9181-4AAE-ADFE-55CC1DE47CDB}" type="pres">
      <dgm:prSet presAssocID="{8BE04566-FD52-4480-A1CA-620A9DFBF17F}" presName="rootText" presStyleLbl="node1" presStyleIdx="4" presStyleCnt="6" custLinFactNeighborY="4147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D83F75-7B29-40B1-AE76-EBD5DED5C08C}" type="pres">
      <dgm:prSet presAssocID="{8BE04566-FD52-4480-A1CA-620A9DFBF17F}" presName="titleText2" presStyleLbl="fgAcc1" presStyleIdx="4" presStyleCnt="6" custScaleY="126485" custLinFactNeighborX="22505" custLinFactNeighborY="9616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32AF67F6-425C-4640-BF9A-8DC67792EF27}" type="pres">
      <dgm:prSet presAssocID="{8BE04566-FD52-4480-A1CA-620A9DFBF17F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2B4EA720-AA5B-41D1-94D1-82B82AE1F2AE}" type="pres">
      <dgm:prSet presAssocID="{8BE04566-FD52-4480-A1CA-620A9DFBF17F}" presName="hierChild4" presStyleCnt="0"/>
      <dgm:spPr/>
    </dgm:pt>
    <dgm:pt modelId="{F3B1EC05-D638-4BBF-9A6E-225535143234}" type="pres">
      <dgm:prSet presAssocID="{8BE04566-FD52-4480-A1CA-620A9DFBF17F}" presName="hierChild5" presStyleCnt="0"/>
      <dgm:spPr/>
    </dgm:pt>
    <dgm:pt modelId="{E7A2A7B9-858F-4FE5-B7B6-68DCFF6F5D0E}" type="pres">
      <dgm:prSet presAssocID="{7F90D13A-95C7-405D-B10C-61275C04BD03}" presName="hierChild5" presStyleCnt="0"/>
      <dgm:spPr/>
    </dgm:pt>
    <dgm:pt modelId="{C0438BA3-CE65-4181-B067-BB28AA341793}" type="pres">
      <dgm:prSet presAssocID="{89AF0FFC-21D1-48B1-BEBB-AA699DBDF6DF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CC236F75-0965-4D5A-915D-171C3625E983}" type="pres">
      <dgm:prSet presAssocID="{B7736D09-B57D-497F-BD82-2DB03E5A78A5}" presName="hierRoot2" presStyleCnt="0">
        <dgm:presLayoutVars>
          <dgm:hierBranch val="init"/>
        </dgm:presLayoutVars>
      </dgm:prSet>
      <dgm:spPr/>
    </dgm:pt>
    <dgm:pt modelId="{682FFC4A-CACD-4CCF-A327-C1B07674C5DD}" type="pres">
      <dgm:prSet presAssocID="{B7736D09-B57D-497F-BD82-2DB03E5A78A5}" presName="rootComposite" presStyleCnt="0"/>
      <dgm:spPr/>
    </dgm:pt>
    <dgm:pt modelId="{FEC6CA04-C178-474A-A1C5-44032954CD7E}" type="pres">
      <dgm:prSet presAssocID="{B7736D09-B57D-497F-BD82-2DB03E5A78A5}" presName="rootText" presStyleLbl="node1" presStyleIdx="5" presStyleCnt="6" custLinFactX="-19036" custLinFactNeighborX="-100000" custLinFactNeighborY="-3571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A8FE73-B396-49DC-95C5-CC1D867BD072}" type="pres">
      <dgm:prSet presAssocID="{B7736D09-B57D-497F-BD82-2DB03E5A78A5}" presName="titleText2" presStyleLbl="fgAcc1" presStyleIdx="5" presStyleCnt="6" custScaleY="200853" custLinFactX="-42213" custLinFactNeighborX="-100000" custLinFactNeighborY="3275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60F16B3-DCBF-4D77-829F-A15986F86467}" type="pres">
      <dgm:prSet presAssocID="{B7736D09-B57D-497F-BD82-2DB03E5A78A5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E2BD8180-B8DB-4A77-B2E3-7EAA0D1A888B}" type="pres">
      <dgm:prSet presAssocID="{B7736D09-B57D-497F-BD82-2DB03E5A78A5}" presName="hierChild4" presStyleCnt="0"/>
      <dgm:spPr/>
    </dgm:pt>
    <dgm:pt modelId="{C94655BF-2CED-4828-8665-A17D341FDB2C}" type="pres">
      <dgm:prSet presAssocID="{B7736D09-B57D-497F-BD82-2DB03E5A78A5}" presName="hierChild5" presStyleCnt="0"/>
      <dgm:spPr/>
    </dgm:pt>
    <dgm:pt modelId="{4FE1AE5E-3133-4240-88DA-025206D676C7}" type="pres">
      <dgm:prSet presAssocID="{0440372E-A207-4F6F-8B76-6A952DB47161}" presName="Name96" presStyleLbl="parChTrans1D3" presStyleIdx="3" presStyleCnt="4"/>
      <dgm:spPr/>
      <dgm:t>
        <a:bodyPr/>
        <a:lstStyle/>
        <a:p>
          <a:endParaRPr lang="zh-TW" altLang="en-US"/>
        </a:p>
      </dgm:t>
    </dgm:pt>
    <dgm:pt modelId="{B4B59117-D81D-4840-AD75-406CA573532A}" type="pres">
      <dgm:prSet presAssocID="{67838191-E7BB-45A1-B39A-00233A35171A}" presName="hierRoot3" presStyleCnt="0">
        <dgm:presLayoutVars>
          <dgm:hierBranch val="hang"/>
        </dgm:presLayoutVars>
      </dgm:prSet>
      <dgm:spPr/>
    </dgm:pt>
    <dgm:pt modelId="{433E7A63-963B-465B-A5A0-B2C0B18B5335}" type="pres">
      <dgm:prSet presAssocID="{67838191-E7BB-45A1-B39A-00233A35171A}" presName="rootComposite3" presStyleCnt="0"/>
      <dgm:spPr/>
    </dgm:pt>
    <dgm:pt modelId="{2A81F40E-5960-44F9-8A16-68BDCDEFFB1B}" type="pres">
      <dgm:prSet presAssocID="{67838191-E7BB-45A1-B39A-00233A35171A}" presName="rootText3" presStyleLbl="asst1" presStyleIdx="0" presStyleCnt="1" custLinFactY="-78366" custLinFactNeighborX="62640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F17EB3-6A62-47C1-A8B0-8AAC064FDF4E}" type="pres">
      <dgm:prSet presAssocID="{67838191-E7BB-45A1-B39A-00233A35171A}" presName="titleText3" presStyleLbl="fgAcc2" presStyleIdx="0" presStyleCnt="1" custScaleY="194821" custLinFactY="-200000" custLinFactNeighborX="92004" custLinFactNeighborY="-281167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E3BC98-F781-4C28-BF6F-84A060327558}" type="pres">
      <dgm:prSet presAssocID="{67838191-E7BB-45A1-B39A-00233A35171A}" presName="rootConnector3" presStyleLbl="asst2" presStyleIdx="0" presStyleCnt="0"/>
      <dgm:spPr/>
      <dgm:t>
        <a:bodyPr/>
        <a:lstStyle/>
        <a:p>
          <a:endParaRPr lang="zh-TW" altLang="en-US"/>
        </a:p>
      </dgm:t>
    </dgm:pt>
    <dgm:pt modelId="{6010C2FA-37C6-4EE6-A17A-8D81041D5526}" type="pres">
      <dgm:prSet presAssocID="{67838191-E7BB-45A1-B39A-00233A35171A}" presName="hierChild6" presStyleCnt="0"/>
      <dgm:spPr/>
    </dgm:pt>
    <dgm:pt modelId="{608817EF-D081-40C8-BF24-C4C446CF20B0}" type="pres">
      <dgm:prSet presAssocID="{67838191-E7BB-45A1-B39A-00233A35171A}" presName="hierChild7" presStyleCnt="0"/>
      <dgm:spPr/>
    </dgm:pt>
    <dgm:pt modelId="{EB6345A3-A1E2-43C4-96D5-4327E6B5F93F}" type="pres">
      <dgm:prSet presAssocID="{31137954-1C51-413E-987E-F23A8E1247B3}" presName="hierChild3" presStyleCnt="0"/>
      <dgm:spPr/>
    </dgm:pt>
  </dgm:ptLst>
  <dgm:cxnLst>
    <dgm:cxn modelId="{C29B6B6F-2B8B-4FEE-89F5-DFDCD19755BD}" type="presOf" srcId="{67838191-E7BB-45A1-B39A-00233A35171A}" destId="{2A81F40E-5960-44F9-8A16-68BDCDEFFB1B}" srcOrd="0" destOrd="0" presId="urn:microsoft.com/office/officeart/2008/layout/NameandTitleOrganizationalChart"/>
    <dgm:cxn modelId="{1413A30B-2933-4F73-A2EB-599F341AD1A4}" type="presOf" srcId="{0535F80A-7EC6-4279-A4C8-78F74DB31A0E}" destId="{25B96E97-7BB4-45A3-BA79-67331AB01503}" srcOrd="0" destOrd="0" presId="urn:microsoft.com/office/officeart/2008/layout/NameandTitleOrganizationalChart"/>
    <dgm:cxn modelId="{248120B3-4BE2-4A0C-96DD-8FA2293CF7EE}" type="presOf" srcId="{B7736D09-B57D-497F-BD82-2DB03E5A78A5}" destId="{FEC6CA04-C178-474A-A1C5-44032954CD7E}" srcOrd="0" destOrd="0" presId="urn:microsoft.com/office/officeart/2008/layout/NameandTitleOrganizationalChart"/>
    <dgm:cxn modelId="{45339F6B-C550-4130-A207-0C1F6590BBBC}" type="presOf" srcId="{82C1D4C6-D216-4F98-BA1B-E174046EF5BD}" destId="{AF5B9F04-6953-4C4A-9C73-C315AEE0179F}" srcOrd="0" destOrd="0" presId="urn:microsoft.com/office/officeart/2008/layout/NameandTitleOrganizationalChart"/>
    <dgm:cxn modelId="{D6C15C6D-DB3E-41A9-A029-52814BB95BAD}" type="presOf" srcId="{7F90D13A-95C7-405D-B10C-61275C04BD03}" destId="{4FAFFAD5-9065-4C86-AEBF-71B3D7D0E2AA}" srcOrd="1" destOrd="0" presId="urn:microsoft.com/office/officeart/2008/layout/NameandTitleOrganizationalChart"/>
    <dgm:cxn modelId="{FB2A2295-7587-4226-9234-6CDF9C40499C}" srcId="{7F90D13A-95C7-405D-B10C-61275C04BD03}" destId="{CC118DD2-B31E-4520-AA9E-2763E4038223}" srcOrd="0" destOrd="0" parTransId="{95887D80-075A-48E1-9CAD-88FFD0A89632}" sibTransId="{0535F80A-7EC6-4279-A4C8-78F74DB31A0E}"/>
    <dgm:cxn modelId="{ED735A45-9149-459E-86A3-34DB5EB7C19C}" type="presOf" srcId="{3A5C1D33-CD7E-40D0-9EDF-881812E8A727}" destId="{92A8FE73-B396-49DC-95C5-CC1D867BD072}" srcOrd="0" destOrd="0" presId="urn:microsoft.com/office/officeart/2008/layout/NameandTitleOrganizationalChart"/>
    <dgm:cxn modelId="{68C7079A-89CF-4468-A1B6-4E71E848D872}" type="presOf" srcId="{780372FF-7C3D-4228-939B-C13D21029EF1}" destId="{290E962B-ABA6-4516-9200-151DDC532FBF}" srcOrd="0" destOrd="0" presId="urn:microsoft.com/office/officeart/2008/layout/NameandTitleOrganizationalChart"/>
    <dgm:cxn modelId="{F6AC538E-6A1B-412C-B1D8-C866F27EA4B3}" type="presOf" srcId="{95887D80-075A-48E1-9CAD-88FFD0A89632}" destId="{CA198273-E782-42D6-A345-0C72B6BE70EF}" srcOrd="0" destOrd="0" presId="urn:microsoft.com/office/officeart/2008/layout/NameandTitleOrganizationalChart"/>
    <dgm:cxn modelId="{B4AA1F7F-3338-4BB1-8FED-0584054E3001}" srcId="{7F90D13A-95C7-405D-B10C-61275C04BD03}" destId="{15447CFF-9A48-47BB-8109-A086D4F448F5}" srcOrd="1" destOrd="0" parTransId="{28A8C7CC-05C4-4A3E-83D3-9CA4BFB850A3}" sibTransId="{9BBA5FAD-E52A-42A1-A8A1-598726E5D570}"/>
    <dgm:cxn modelId="{6A88DE53-A85E-4BCA-9D82-EE0F7EE484A5}" type="presOf" srcId="{CC118DD2-B31E-4520-AA9E-2763E4038223}" destId="{6DED1FE5-D5E8-4148-9B3D-434FB75EBF7A}" srcOrd="1" destOrd="0" presId="urn:microsoft.com/office/officeart/2008/layout/NameandTitleOrganizationalChart"/>
    <dgm:cxn modelId="{7D582F0B-A7CA-459A-B732-2A569888711B}" type="presOf" srcId="{15447CFF-9A48-47BB-8109-A086D4F448F5}" destId="{C6DA4CC2-C347-480D-B65E-47FF5738271B}" srcOrd="1" destOrd="0" presId="urn:microsoft.com/office/officeart/2008/layout/NameandTitleOrganizationalChart"/>
    <dgm:cxn modelId="{43B569BE-251B-4647-8306-73D2FF0FE3E8}" type="presOf" srcId="{0440372E-A207-4F6F-8B76-6A952DB47161}" destId="{4FE1AE5E-3133-4240-88DA-025206D676C7}" srcOrd="0" destOrd="0" presId="urn:microsoft.com/office/officeart/2008/layout/NameandTitleOrganizationalChart"/>
    <dgm:cxn modelId="{34FAE694-883A-4EF5-8255-AF696C441867}" type="presOf" srcId="{31137954-1C51-413E-987E-F23A8E1247B3}" destId="{904EA30B-D2C2-4F93-81C5-57D511F0F8EE}" srcOrd="0" destOrd="0" presId="urn:microsoft.com/office/officeart/2008/layout/NameandTitleOrganizationalChart"/>
    <dgm:cxn modelId="{17AB2DD6-C7E2-414E-B037-D82E3A07AA87}" type="presOf" srcId="{B7736D09-B57D-497F-BD82-2DB03E5A78A5}" destId="{960F16B3-DCBF-4D77-829F-A15986F86467}" srcOrd="1" destOrd="0" presId="urn:microsoft.com/office/officeart/2008/layout/NameandTitleOrganizationalChart"/>
    <dgm:cxn modelId="{327BC350-F33B-437E-BD9A-3D4CF9E370E3}" type="presOf" srcId="{AA380598-D452-446E-BAFD-4EAD4C21BB6D}" destId="{2A9CEF5C-08CF-4D49-8CA4-F3E6D0BBDE23}" srcOrd="0" destOrd="0" presId="urn:microsoft.com/office/officeart/2008/layout/NameandTitleOrganizationalChart"/>
    <dgm:cxn modelId="{65D88ADF-2152-4F97-BAA2-BAAF85895E04}" type="presOf" srcId="{6417D634-39AA-4A57-9E99-0E24809F9A18}" destId="{DCC7A79B-AEC4-4B1A-B8DF-C11132A48BB1}" srcOrd="0" destOrd="0" presId="urn:microsoft.com/office/officeart/2008/layout/NameandTitleOrganizationalChart"/>
    <dgm:cxn modelId="{1DCF93EF-9E0F-459A-BDDC-6D2D5C31F85E}" type="presOf" srcId="{DD38370A-8A83-45C0-B156-08AA00B93446}" destId="{22520EF4-507D-4C67-92F0-090E1ACBEEE1}" srcOrd="0" destOrd="0" presId="urn:microsoft.com/office/officeart/2008/layout/NameandTitleOrganizationalChart"/>
    <dgm:cxn modelId="{1EF8AD09-8EDF-4196-93F6-440E399F6D39}" type="presOf" srcId="{7F90D13A-95C7-405D-B10C-61275C04BD03}" destId="{F5860FB7-C710-488F-9F99-9693F48EFFCB}" srcOrd="0" destOrd="0" presId="urn:microsoft.com/office/officeart/2008/layout/NameandTitleOrganizationalChart"/>
    <dgm:cxn modelId="{6931CBB4-773F-4F82-A3C7-161C3AF19D94}" srcId="{31137954-1C51-413E-987E-F23A8E1247B3}" destId="{7F90D13A-95C7-405D-B10C-61275C04BD03}" srcOrd="1" destOrd="0" parTransId="{DD38370A-8A83-45C0-B156-08AA00B93446}" sibTransId="{6417D634-39AA-4A57-9E99-0E24809F9A18}"/>
    <dgm:cxn modelId="{C1DF5DA5-324D-4AF8-9A1C-262EEEE2296B}" type="presOf" srcId="{77ED2C46-EB89-4911-80C4-46D86EA33B4E}" destId="{E3D83F75-7B29-40B1-AE76-EBD5DED5C08C}" srcOrd="0" destOrd="0" presId="urn:microsoft.com/office/officeart/2008/layout/NameandTitleOrganizationalChart"/>
    <dgm:cxn modelId="{6E53044C-4034-4A07-B73A-183333CD9972}" type="presOf" srcId="{31137954-1C51-413E-987E-F23A8E1247B3}" destId="{CF95512B-86AF-48B0-93BA-2BD298637AB5}" srcOrd="1" destOrd="0" presId="urn:microsoft.com/office/officeart/2008/layout/NameandTitleOrganizationalChart"/>
    <dgm:cxn modelId="{E3D9B8A9-1922-4128-9BE2-CE17CC2C3782}" srcId="{7F90D13A-95C7-405D-B10C-61275C04BD03}" destId="{8BE04566-FD52-4480-A1CA-620A9DFBF17F}" srcOrd="2" destOrd="0" parTransId="{385405F8-D373-4FD4-AFAA-F333BA849ACD}" sibTransId="{77ED2C46-EB89-4911-80C4-46D86EA33B4E}"/>
    <dgm:cxn modelId="{33DBA8BA-6701-4AA0-8675-E56A8D6F1805}" type="presOf" srcId="{89AF0FFC-21D1-48B1-BEBB-AA699DBDF6DF}" destId="{C0438BA3-CE65-4181-B067-BB28AA341793}" srcOrd="0" destOrd="0" presId="urn:microsoft.com/office/officeart/2008/layout/NameandTitleOrganizationalChart"/>
    <dgm:cxn modelId="{FCC7781E-6496-4199-ABFD-F54CD5E269FC}" type="presOf" srcId="{67838191-E7BB-45A1-B39A-00233A35171A}" destId="{E2E3BC98-F781-4C28-BF6F-84A060327558}" srcOrd="1" destOrd="0" presId="urn:microsoft.com/office/officeart/2008/layout/NameandTitleOrganizationalChart"/>
    <dgm:cxn modelId="{DB78C103-193F-426B-9E96-F222959EE13A}" srcId="{31137954-1C51-413E-987E-F23A8E1247B3}" destId="{0756481B-459B-46DF-9CC1-29FBFBBC8F2E}" srcOrd="0" destOrd="0" parTransId="{AA380598-D452-446E-BAFD-4EAD4C21BB6D}" sibTransId="{82FB2694-9200-495E-A570-4318ABAEAA90}"/>
    <dgm:cxn modelId="{2957FC7D-BA01-4D5A-BD09-8C654711048E}" srcId="{B7736D09-B57D-497F-BD82-2DB03E5A78A5}" destId="{67838191-E7BB-45A1-B39A-00233A35171A}" srcOrd="0" destOrd="0" parTransId="{0440372E-A207-4F6F-8B76-6A952DB47161}" sibTransId="{23DD9950-2D27-4E9D-B806-C2611C95E7BC}"/>
    <dgm:cxn modelId="{2466D304-26A6-4AA8-ADCD-9DE14C622AF6}" type="presOf" srcId="{82FB2694-9200-495E-A570-4318ABAEAA90}" destId="{99BDA0C0-B103-4C05-9106-979061355BB4}" srcOrd="0" destOrd="0" presId="urn:microsoft.com/office/officeart/2008/layout/NameandTitleOrganizationalChart"/>
    <dgm:cxn modelId="{5FA94E95-A3BA-4F1D-B3C0-39FD38999CED}" type="presOf" srcId="{15447CFF-9A48-47BB-8109-A086D4F448F5}" destId="{2B20366A-916D-413D-A0A7-73E4F6AD39A5}" srcOrd="0" destOrd="0" presId="urn:microsoft.com/office/officeart/2008/layout/NameandTitleOrganizationalChart"/>
    <dgm:cxn modelId="{537A0D33-CEA9-44EB-A2A7-6720268818E1}" type="presOf" srcId="{385405F8-D373-4FD4-AFAA-F333BA849ACD}" destId="{B5ECFB02-9274-4BA0-A3DE-3617CA8BF765}" srcOrd="0" destOrd="0" presId="urn:microsoft.com/office/officeart/2008/layout/NameandTitleOrganizationalChart"/>
    <dgm:cxn modelId="{E9BE9A14-712E-416B-A85E-0F5821C76CC5}" type="presOf" srcId="{8BE04566-FD52-4480-A1CA-620A9DFBF17F}" destId="{32AF67F6-425C-4640-BF9A-8DC67792EF27}" srcOrd="1" destOrd="0" presId="urn:microsoft.com/office/officeart/2008/layout/NameandTitleOrganizationalChart"/>
    <dgm:cxn modelId="{96218EAA-F012-4644-9E2C-CB2BF5325CDD}" type="presOf" srcId="{8BE04566-FD52-4480-A1CA-620A9DFBF17F}" destId="{4964A168-9181-4AAE-ADFE-55CC1DE47CDB}" srcOrd="0" destOrd="0" presId="urn:microsoft.com/office/officeart/2008/layout/NameandTitleOrganizationalChart"/>
    <dgm:cxn modelId="{1688562E-D970-456E-88A9-8AD32A12E540}" type="presOf" srcId="{28A8C7CC-05C4-4A3E-83D3-9CA4BFB850A3}" destId="{89F263BC-4525-48B4-8157-924DA2577349}" srcOrd="0" destOrd="0" presId="urn:microsoft.com/office/officeart/2008/layout/NameandTitleOrganizationalChart"/>
    <dgm:cxn modelId="{1AC3FBC1-4FE2-48D1-9B2E-003C2F2BA32B}" type="presOf" srcId="{9BBA5FAD-E52A-42A1-A8A1-598726E5D570}" destId="{9B813DFC-53EA-4B42-8A77-B3255EEE35F0}" srcOrd="0" destOrd="0" presId="urn:microsoft.com/office/officeart/2008/layout/NameandTitleOrganizationalChart"/>
    <dgm:cxn modelId="{4DA8D308-3F45-4ED7-95A1-F55955320B3A}" type="presOf" srcId="{0756481B-459B-46DF-9CC1-29FBFBBC8F2E}" destId="{CF932F9A-159A-4DA9-A49D-2DFF3EC0A789}" srcOrd="0" destOrd="0" presId="urn:microsoft.com/office/officeart/2008/layout/NameandTitleOrganizationalChart"/>
    <dgm:cxn modelId="{2A25A901-86BC-4A93-A84F-6B660E64EBD8}" srcId="{31137954-1C51-413E-987E-F23A8E1247B3}" destId="{B7736D09-B57D-497F-BD82-2DB03E5A78A5}" srcOrd="2" destOrd="0" parTransId="{89AF0FFC-21D1-48B1-BEBB-AA699DBDF6DF}" sibTransId="{3A5C1D33-CD7E-40D0-9EDF-881812E8A727}"/>
    <dgm:cxn modelId="{85BB7F8E-FF2F-4652-97B2-0D601ECEB449}" type="presOf" srcId="{23DD9950-2D27-4E9D-B806-C2611C95E7BC}" destId="{64F17EB3-6A62-47C1-A8B0-8AAC064FDF4E}" srcOrd="0" destOrd="0" presId="urn:microsoft.com/office/officeart/2008/layout/NameandTitleOrganizationalChart"/>
    <dgm:cxn modelId="{954D0A43-E4DF-4686-A45E-9C82CF6C79F1}" type="presOf" srcId="{CC118DD2-B31E-4520-AA9E-2763E4038223}" destId="{3C40D98C-CA5B-432B-B2D8-DB1A49C5100D}" srcOrd="0" destOrd="0" presId="urn:microsoft.com/office/officeart/2008/layout/NameandTitleOrganizationalChart"/>
    <dgm:cxn modelId="{298C65AF-EC36-4551-A897-7C4B47436D64}" type="presOf" srcId="{0756481B-459B-46DF-9CC1-29FBFBBC8F2E}" destId="{0ADC3750-A2F7-4265-81BC-070415F54F07}" srcOrd="1" destOrd="0" presId="urn:microsoft.com/office/officeart/2008/layout/NameandTitleOrganizationalChart"/>
    <dgm:cxn modelId="{B93B0842-1BD1-4F90-8065-66A5C5CA8DB8}" srcId="{82C1D4C6-D216-4F98-BA1B-E174046EF5BD}" destId="{31137954-1C51-413E-987E-F23A8E1247B3}" srcOrd="0" destOrd="0" parTransId="{4B781145-D32C-4CD0-9F04-6D583B1A18F9}" sibTransId="{780372FF-7C3D-4228-939B-C13D21029EF1}"/>
    <dgm:cxn modelId="{13133105-D1FF-4661-A639-ED2E1773EF86}" type="presParOf" srcId="{AF5B9F04-6953-4C4A-9C73-C315AEE0179F}" destId="{C8EA21E4-6EF0-47B5-811E-40C4FE07AB22}" srcOrd="0" destOrd="0" presId="urn:microsoft.com/office/officeart/2008/layout/NameandTitleOrganizationalChart"/>
    <dgm:cxn modelId="{42186D44-8830-4FA0-988A-3A986472F26E}" type="presParOf" srcId="{C8EA21E4-6EF0-47B5-811E-40C4FE07AB22}" destId="{1FA73607-BA61-455C-8764-CF745E49CA36}" srcOrd="0" destOrd="0" presId="urn:microsoft.com/office/officeart/2008/layout/NameandTitleOrganizationalChart"/>
    <dgm:cxn modelId="{F24CA0F2-51D5-4FA2-AE71-2485AB9FFED0}" type="presParOf" srcId="{1FA73607-BA61-455C-8764-CF745E49CA36}" destId="{904EA30B-D2C2-4F93-81C5-57D511F0F8EE}" srcOrd="0" destOrd="0" presId="urn:microsoft.com/office/officeart/2008/layout/NameandTitleOrganizationalChart"/>
    <dgm:cxn modelId="{EA7F1666-6A5F-48B6-9094-74D2F7D42A5D}" type="presParOf" srcId="{1FA73607-BA61-455C-8764-CF745E49CA36}" destId="{290E962B-ABA6-4516-9200-151DDC532FBF}" srcOrd="1" destOrd="0" presId="urn:microsoft.com/office/officeart/2008/layout/NameandTitleOrganizationalChart"/>
    <dgm:cxn modelId="{86BBCF77-6919-479F-8085-788048576E25}" type="presParOf" srcId="{1FA73607-BA61-455C-8764-CF745E49CA36}" destId="{CF95512B-86AF-48B0-93BA-2BD298637AB5}" srcOrd="2" destOrd="0" presId="urn:microsoft.com/office/officeart/2008/layout/NameandTitleOrganizationalChart"/>
    <dgm:cxn modelId="{64A09B96-6AF3-4C43-9694-23E71C37B09C}" type="presParOf" srcId="{C8EA21E4-6EF0-47B5-811E-40C4FE07AB22}" destId="{3CB2B614-C9EA-4FAD-9EF6-80B5E47BABAA}" srcOrd="1" destOrd="0" presId="urn:microsoft.com/office/officeart/2008/layout/NameandTitleOrganizationalChart"/>
    <dgm:cxn modelId="{130B1556-D457-4953-A4B8-0A9BB135BA07}" type="presParOf" srcId="{3CB2B614-C9EA-4FAD-9EF6-80B5E47BABAA}" destId="{2A9CEF5C-08CF-4D49-8CA4-F3E6D0BBDE23}" srcOrd="0" destOrd="0" presId="urn:microsoft.com/office/officeart/2008/layout/NameandTitleOrganizationalChart"/>
    <dgm:cxn modelId="{4F459EA7-32AA-46D6-9349-22BEBCF97E88}" type="presParOf" srcId="{3CB2B614-C9EA-4FAD-9EF6-80B5E47BABAA}" destId="{0853D643-4C0B-41EB-A448-B098551A7351}" srcOrd="1" destOrd="0" presId="urn:microsoft.com/office/officeart/2008/layout/NameandTitleOrganizationalChart"/>
    <dgm:cxn modelId="{10D96FA9-67BE-4EFD-8690-141260E1AECA}" type="presParOf" srcId="{0853D643-4C0B-41EB-A448-B098551A7351}" destId="{F21734E6-6E17-48A8-A554-5CE5AB9A2B5A}" srcOrd="0" destOrd="0" presId="urn:microsoft.com/office/officeart/2008/layout/NameandTitleOrganizationalChart"/>
    <dgm:cxn modelId="{EE4B0CB6-4ABA-47C3-AB6B-E25BD043232F}" type="presParOf" srcId="{F21734E6-6E17-48A8-A554-5CE5AB9A2B5A}" destId="{CF932F9A-159A-4DA9-A49D-2DFF3EC0A789}" srcOrd="0" destOrd="0" presId="urn:microsoft.com/office/officeart/2008/layout/NameandTitleOrganizationalChart"/>
    <dgm:cxn modelId="{B127613C-238F-46DC-98D5-BEF456CD7E38}" type="presParOf" srcId="{F21734E6-6E17-48A8-A554-5CE5AB9A2B5A}" destId="{99BDA0C0-B103-4C05-9106-979061355BB4}" srcOrd="1" destOrd="0" presId="urn:microsoft.com/office/officeart/2008/layout/NameandTitleOrganizationalChart"/>
    <dgm:cxn modelId="{032BCB65-7B5E-4891-95E0-7692E542C91A}" type="presParOf" srcId="{F21734E6-6E17-48A8-A554-5CE5AB9A2B5A}" destId="{0ADC3750-A2F7-4265-81BC-070415F54F07}" srcOrd="2" destOrd="0" presId="urn:microsoft.com/office/officeart/2008/layout/NameandTitleOrganizationalChart"/>
    <dgm:cxn modelId="{8C417CA9-DE6C-4CC5-82EB-5A89B8A2B935}" type="presParOf" srcId="{0853D643-4C0B-41EB-A448-B098551A7351}" destId="{EFD9EB94-12CC-4201-9EFC-08A398C2A095}" srcOrd="1" destOrd="0" presId="urn:microsoft.com/office/officeart/2008/layout/NameandTitleOrganizationalChart"/>
    <dgm:cxn modelId="{26E681D2-6C84-414E-B878-BA2844DBA12F}" type="presParOf" srcId="{0853D643-4C0B-41EB-A448-B098551A7351}" destId="{79DE7CCB-4D5C-4266-AF41-21B2D84D50D2}" srcOrd="2" destOrd="0" presId="urn:microsoft.com/office/officeart/2008/layout/NameandTitleOrganizationalChart"/>
    <dgm:cxn modelId="{3E2F0827-CD5B-478E-A7CB-0AA0E1322EE3}" type="presParOf" srcId="{3CB2B614-C9EA-4FAD-9EF6-80B5E47BABAA}" destId="{22520EF4-507D-4C67-92F0-090E1ACBEEE1}" srcOrd="2" destOrd="0" presId="urn:microsoft.com/office/officeart/2008/layout/NameandTitleOrganizationalChart"/>
    <dgm:cxn modelId="{913DBB8F-5BF9-4986-8A8C-4C0A2F11A948}" type="presParOf" srcId="{3CB2B614-C9EA-4FAD-9EF6-80B5E47BABAA}" destId="{3951F028-16B8-4F8B-990B-5734401A0C62}" srcOrd="3" destOrd="0" presId="urn:microsoft.com/office/officeart/2008/layout/NameandTitleOrganizationalChart"/>
    <dgm:cxn modelId="{C538050F-9472-4BF8-B4A4-703AB4D8D20D}" type="presParOf" srcId="{3951F028-16B8-4F8B-990B-5734401A0C62}" destId="{324DC7F6-D9C7-46F1-8AE9-6071B7C1C837}" srcOrd="0" destOrd="0" presId="urn:microsoft.com/office/officeart/2008/layout/NameandTitleOrganizationalChart"/>
    <dgm:cxn modelId="{54DE011D-CC38-4653-BA89-8A06950A0C67}" type="presParOf" srcId="{324DC7F6-D9C7-46F1-8AE9-6071B7C1C837}" destId="{F5860FB7-C710-488F-9F99-9693F48EFFCB}" srcOrd="0" destOrd="0" presId="urn:microsoft.com/office/officeart/2008/layout/NameandTitleOrganizationalChart"/>
    <dgm:cxn modelId="{88346563-4259-4AFC-9442-41CA3534C235}" type="presParOf" srcId="{324DC7F6-D9C7-46F1-8AE9-6071B7C1C837}" destId="{DCC7A79B-AEC4-4B1A-B8DF-C11132A48BB1}" srcOrd="1" destOrd="0" presId="urn:microsoft.com/office/officeart/2008/layout/NameandTitleOrganizationalChart"/>
    <dgm:cxn modelId="{B3FBADDC-4474-4FFE-AB35-FE9D62B9498A}" type="presParOf" srcId="{324DC7F6-D9C7-46F1-8AE9-6071B7C1C837}" destId="{4FAFFAD5-9065-4C86-AEBF-71B3D7D0E2AA}" srcOrd="2" destOrd="0" presId="urn:microsoft.com/office/officeart/2008/layout/NameandTitleOrganizationalChart"/>
    <dgm:cxn modelId="{5DCB471C-4C71-482B-BBE0-A66DBF33647B}" type="presParOf" srcId="{3951F028-16B8-4F8B-990B-5734401A0C62}" destId="{2A256E18-1A86-46A7-A949-8D4C6276F19D}" srcOrd="1" destOrd="0" presId="urn:microsoft.com/office/officeart/2008/layout/NameandTitleOrganizationalChart"/>
    <dgm:cxn modelId="{8C9B405D-3977-4937-9A8C-0A2695275047}" type="presParOf" srcId="{2A256E18-1A86-46A7-A949-8D4C6276F19D}" destId="{CA198273-E782-42D6-A345-0C72B6BE70EF}" srcOrd="0" destOrd="0" presId="urn:microsoft.com/office/officeart/2008/layout/NameandTitleOrganizationalChart"/>
    <dgm:cxn modelId="{A0217A31-3D31-47A7-9195-FA473C447EC0}" type="presParOf" srcId="{2A256E18-1A86-46A7-A949-8D4C6276F19D}" destId="{829E2114-4A64-4549-88B7-2FF4A514E755}" srcOrd="1" destOrd="0" presId="urn:microsoft.com/office/officeart/2008/layout/NameandTitleOrganizationalChart"/>
    <dgm:cxn modelId="{F731A6C2-B402-487C-9E2B-B4A64CDEAB3D}" type="presParOf" srcId="{829E2114-4A64-4549-88B7-2FF4A514E755}" destId="{F1BE492A-99B3-4D8D-8720-4FF5ED567FAA}" srcOrd="0" destOrd="0" presId="urn:microsoft.com/office/officeart/2008/layout/NameandTitleOrganizationalChart"/>
    <dgm:cxn modelId="{8005CD0F-5160-4D6A-ABD0-2D71837454DE}" type="presParOf" srcId="{F1BE492A-99B3-4D8D-8720-4FF5ED567FAA}" destId="{3C40D98C-CA5B-432B-B2D8-DB1A49C5100D}" srcOrd="0" destOrd="0" presId="urn:microsoft.com/office/officeart/2008/layout/NameandTitleOrganizationalChart"/>
    <dgm:cxn modelId="{0A32F10E-D12D-4C9E-9DC6-F899C37E8762}" type="presParOf" srcId="{F1BE492A-99B3-4D8D-8720-4FF5ED567FAA}" destId="{25B96E97-7BB4-45A3-BA79-67331AB01503}" srcOrd="1" destOrd="0" presId="urn:microsoft.com/office/officeart/2008/layout/NameandTitleOrganizationalChart"/>
    <dgm:cxn modelId="{5B352796-B416-48CA-9105-77D461BF420F}" type="presParOf" srcId="{F1BE492A-99B3-4D8D-8720-4FF5ED567FAA}" destId="{6DED1FE5-D5E8-4148-9B3D-434FB75EBF7A}" srcOrd="2" destOrd="0" presId="urn:microsoft.com/office/officeart/2008/layout/NameandTitleOrganizationalChart"/>
    <dgm:cxn modelId="{4465A8FA-5087-44D7-BDE3-06D467DF2433}" type="presParOf" srcId="{829E2114-4A64-4549-88B7-2FF4A514E755}" destId="{71C43403-D38E-4023-86EE-DADE7D89DD04}" srcOrd="1" destOrd="0" presId="urn:microsoft.com/office/officeart/2008/layout/NameandTitleOrganizationalChart"/>
    <dgm:cxn modelId="{860F800E-7D28-49B7-9840-C4CB472FCC5F}" type="presParOf" srcId="{829E2114-4A64-4549-88B7-2FF4A514E755}" destId="{EF8152B4-0ED9-43C8-B1FE-5960E9850031}" srcOrd="2" destOrd="0" presId="urn:microsoft.com/office/officeart/2008/layout/NameandTitleOrganizationalChart"/>
    <dgm:cxn modelId="{E8F39175-9D1F-4FD7-B16C-7394942063B8}" type="presParOf" srcId="{2A256E18-1A86-46A7-A949-8D4C6276F19D}" destId="{89F263BC-4525-48B4-8157-924DA2577349}" srcOrd="2" destOrd="0" presId="urn:microsoft.com/office/officeart/2008/layout/NameandTitleOrganizationalChart"/>
    <dgm:cxn modelId="{5B360326-9D9B-4FA5-BD8B-B5BE2CA752A3}" type="presParOf" srcId="{2A256E18-1A86-46A7-A949-8D4C6276F19D}" destId="{79185EF3-0FCF-4696-9396-8E9ED6483A0A}" srcOrd="3" destOrd="0" presId="urn:microsoft.com/office/officeart/2008/layout/NameandTitleOrganizationalChart"/>
    <dgm:cxn modelId="{ACE39CFF-D3BF-48B9-9F13-9A05CF49F34D}" type="presParOf" srcId="{79185EF3-0FCF-4696-9396-8E9ED6483A0A}" destId="{D2897625-14BB-4711-B3B3-B1F03035FED1}" srcOrd="0" destOrd="0" presId="urn:microsoft.com/office/officeart/2008/layout/NameandTitleOrganizationalChart"/>
    <dgm:cxn modelId="{281971F3-93EF-4826-8CB5-94D1B2414F53}" type="presParOf" srcId="{D2897625-14BB-4711-B3B3-B1F03035FED1}" destId="{2B20366A-916D-413D-A0A7-73E4F6AD39A5}" srcOrd="0" destOrd="0" presId="urn:microsoft.com/office/officeart/2008/layout/NameandTitleOrganizationalChart"/>
    <dgm:cxn modelId="{DD14ED3F-CA8A-4D26-B594-5FE4F0E729E0}" type="presParOf" srcId="{D2897625-14BB-4711-B3B3-B1F03035FED1}" destId="{9B813DFC-53EA-4B42-8A77-B3255EEE35F0}" srcOrd="1" destOrd="0" presId="urn:microsoft.com/office/officeart/2008/layout/NameandTitleOrganizationalChart"/>
    <dgm:cxn modelId="{4CBC1C0E-3C63-4EB6-8884-8D328CB27238}" type="presParOf" srcId="{D2897625-14BB-4711-B3B3-B1F03035FED1}" destId="{C6DA4CC2-C347-480D-B65E-47FF5738271B}" srcOrd="2" destOrd="0" presId="urn:microsoft.com/office/officeart/2008/layout/NameandTitleOrganizationalChart"/>
    <dgm:cxn modelId="{40D5ACF4-1772-47A1-A728-F2168B14DC62}" type="presParOf" srcId="{79185EF3-0FCF-4696-9396-8E9ED6483A0A}" destId="{7D7B6C7E-A307-4BF0-A688-981016E667F6}" srcOrd="1" destOrd="0" presId="urn:microsoft.com/office/officeart/2008/layout/NameandTitleOrganizationalChart"/>
    <dgm:cxn modelId="{F1F063EB-76AC-4A58-95B2-FDFB3E990E6D}" type="presParOf" srcId="{79185EF3-0FCF-4696-9396-8E9ED6483A0A}" destId="{C834B3DF-D237-424F-9AD4-BB2869DFCFE9}" srcOrd="2" destOrd="0" presId="urn:microsoft.com/office/officeart/2008/layout/NameandTitleOrganizationalChart"/>
    <dgm:cxn modelId="{79BDB2CA-BC45-4787-A635-B28CDDA23C67}" type="presParOf" srcId="{2A256E18-1A86-46A7-A949-8D4C6276F19D}" destId="{B5ECFB02-9274-4BA0-A3DE-3617CA8BF765}" srcOrd="4" destOrd="0" presId="urn:microsoft.com/office/officeart/2008/layout/NameandTitleOrganizationalChart"/>
    <dgm:cxn modelId="{FA054F53-D1D6-4875-8A0B-AA2A592DC26A}" type="presParOf" srcId="{2A256E18-1A86-46A7-A949-8D4C6276F19D}" destId="{CA402CED-5DEE-4A5C-B3A0-6B09D66BB7A1}" srcOrd="5" destOrd="0" presId="urn:microsoft.com/office/officeart/2008/layout/NameandTitleOrganizationalChart"/>
    <dgm:cxn modelId="{C8605C6E-FCF3-4BD4-A981-208CAD8847A6}" type="presParOf" srcId="{CA402CED-5DEE-4A5C-B3A0-6B09D66BB7A1}" destId="{205ED5EE-7908-4B0B-835B-669D45B7A962}" srcOrd="0" destOrd="0" presId="urn:microsoft.com/office/officeart/2008/layout/NameandTitleOrganizationalChart"/>
    <dgm:cxn modelId="{9DF591B5-E3F7-44E1-8F3B-54FEEB9A3370}" type="presParOf" srcId="{205ED5EE-7908-4B0B-835B-669D45B7A962}" destId="{4964A168-9181-4AAE-ADFE-55CC1DE47CDB}" srcOrd="0" destOrd="0" presId="urn:microsoft.com/office/officeart/2008/layout/NameandTitleOrganizationalChart"/>
    <dgm:cxn modelId="{651C780D-6973-407D-AEEE-91F3B8956559}" type="presParOf" srcId="{205ED5EE-7908-4B0B-835B-669D45B7A962}" destId="{E3D83F75-7B29-40B1-AE76-EBD5DED5C08C}" srcOrd="1" destOrd="0" presId="urn:microsoft.com/office/officeart/2008/layout/NameandTitleOrganizationalChart"/>
    <dgm:cxn modelId="{B2908650-3707-441B-9503-BEFED974EF45}" type="presParOf" srcId="{205ED5EE-7908-4B0B-835B-669D45B7A962}" destId="{32AF67F6-425C-4640-BF9A-8DC67792EF27}" srcOrd="2" destOrd="0" presId="urn:microsoft.com/office/officeart/2008/layout/NameandTitleOrganizationalChart"/>
    <dgm:cxn modelId="{B60565B3-1859-460C-BC0E-B52E7DE61EC2}" type="presParOf" srcId="{CA402CED-5DEE-4A5C-B3A0-6B09D66BB7A1}" destId="{2B4EA720-AA5B-41D1-94D1-82B82AE1F2AE}" srcOrd="1" destOrd="0" presId="urn:microsoft.com/office/officeart/2008/layout/NameandTitleOrganizationalChart"/>
    <dgm:cxn modelId="{D4A78FC3-58F5-4936-8549-AF9D9CAB90C4}" type="presParOf" srcId="{CA402CED-5DEE-4A5C-B3A0-6B09D66BB7A1}" destId="{F3B1EC05-D638-4BBF-9A6E-225535143234}" srcOrd="2" destOrd="0" presId="urn:microsoft.com/office/officeart/2008/layout/NameandTitleOrganizationalChart"/>
    <dgm:cxn modelId="{649FE091-DCA9-4CA3-8B9B-CC3E1D538458}" type="presParOf" srcId="{3951F028-16B8-4F8B-990B-5734401A0C62}" destId="{E7A2A7B9-858F-4FE5-B7B6-68DCFF6F5D0E}" srcOrd="2" destOrd="0" presId="urn:microsoft.com/office/officeart/2008/layout/NameandTitleOrganizationalChart"/>
    <dgm:cxn modelId="{3DE8BBBE-737B-40AB-BED9-8AF56AAD288F}" type="presParOf" srcId="{3CB2B614-C9EA-4FAD-9EF6-80B5E47BABAA}" destId="{C0438BA3-CE65-4181-B067-BB28AA341793}" srcOrd="4" destOrd="0" presId="urn:microsoft.com/office/officeart/2008/layout/NameandTitleOrganizationalChart"/>
    <dgm:cxn modelId="{A35118FA-01B7-4DD1-8ACA-4F6E35886BDC}" type="presParOf" srcId="{3CB2B614-C9EA-4FAD-9EF6-80B5E47BABAA}" destId="{CC236F75-0965-4D5A-915D-171C3625E983}" srcOrd="5" destOrd="0" presId="urn:microsoft.com/office/officeart/2008/layout/NameandTitleOrganizationalChart"/>
    <dgm:cxn modelId="{30BE6A15-4C4A-4B62-ADDC-7EB49BF5693D}" type="presParOf" srcId="{CC236F75-0965-4D5A-915D-171C3625E983}" destId="{682FFC4A-CACD-4CCF-A327-C1B07674C5DD}" srcOrd="0" destOrd="0" presId="urn:microsoft.com/office/officeart/2008/layout/NameandTitleOrganizationalChart"/>
    <dgm:cxn modelId="{321468C8-028C-4307-BC32-E0AE313F7321}" type="presParOf" srcId="{682FFC4A-CACD-4CCF-A327-C1B07674C5DD}" destId="{FEC6CA04-C178-474A-A1C5-44032954CD7E}" srcOrd="0" destOrd="0" presId="urn:microsoft.com/office/officeart/2008/layout/NameandTitleOrganizationalChart"/>
    <dgm:cxn modelId="{7339A75D-1FFF-4CEB-8445-084EDF969796}" type="presParOf" srcId="{682FFC4A-CACD-4CCF-A327-C1B07674C5DD}" destId="{92A8FE73-B396-49DC-95C5-CC1D867BD072}" srcOrd="1" destOrd="0" presId="urn:microsoft.com/office/officeart/2008/layout/NameandTitleOrganizationalChart"/>
    <dgm:cxn modelId="{0F6A0AC1-A14B-4A6C-8397-F7B1568CCB94}" type="presParOf" srcId="{682FFC4A-CACD-4CCF-A327-C1B07674C5DD}" destId="{960F16B3-DCBF-4D77-829F-A15986F86467}" srcOrd="2" destOrd="0" presId="urn:microsoft.com/office/officeart/2008/layout/NameandTitleOrganizationalChart"/>
    <dgm:cxn modelId="{3575611A-D162-4A60-B91B-81DE0A29E923}" type="presParOf" srcId="{CC236F75-0965-4D5A-915D-171C3625E983}" destId="{E2BD8180-B8DB-4A77-B2E3-7EAA0D1A888B}" srcOrd="1" destOrd="0" presId="urn:microsoft.com/office/officeart/2008/layout/NameandTitleOrganizationalChart"/>
    <dgm:cxn modelId="{CE4985AE-D881-408D-A421-82817C2BC9CC}" type="presParOf" srcId="{CC236F75-0965-4D5A-915D-171C3625E983}" destId="{C94655BF-2CED-4828-8665-A17D341FDB2C}" srcOrd="2" destOrd="0" presId="urn:microsoft.com/office/officeart/2008/layout/NameandTitleOrganizationalChart"/>
    <dgm:cxn modelId="{18BC4B40-225F-423A-A7DB-00543663717A}" type="presParOf" srcId="{C94655BF-2CED-4828-8665-A17D341FDB2C}" destId="{4FE1AE5E-3133-4240-88DA-025206D676C7}" srcOrd="0" destOrd="0" presId="urn:microsoft.com/office/officeart/2008/layout/NameandTitleOrganizationalChart"/>
    <dgm:cxn modelId="{0EEA043E-796B-401F-97DB-1E096E688C3D}" type="presParOf" srcId="{C94655BF-2CED-4828-8665-A17D341FDB2C}" destId="{B4B59117-D81D-4840-AD75-406CA573532A}" srcOrd="1" destOrd="0" presId="urn:microsoft.com/office/officeart/2008/layout/NameandTitleOrganizationalChart"/>
    <dgm:cxn modelId="{84AFE882-D49A-41BC-88BD-1BDE8BBDD6B9}" type="presParOf" srcId="{B4B59117-D81D-4840-AD75-406CA573532A}" destId="{433E7A63-963B-465B-A5A0-B2C0B18B5335}" srcOrd="0" destOrd="0" presId="urn:microsoft.com/office/officeart/2008/layout/NameandTitleOrganizationalChart"/>
    <dgm:cxn modelId="{3A69CA57-2A3A-4617-859A-B082F4623F05}" type="presParOf" srcId="{433E7A63-963B-465B-A5A0-B2C0B18B5335}" destId="{2A81F40E-5960-44F9-8A16-68BDCDEFFB1B}" srcOrd="0" destOrd="0" presId="urn:microsoft.com/office/officeart/2008/layout/NameandTitleOrganizationalChart"/>
    <dgm:cxn modelId="{F7A432A4-2552-4362-8497-63A1D952274E}" type="presParOf" srcId="{433E7A63-963B-465B-A5A0-B2C0B18B5335}" destId="{64F17EB3-6A62-47C1-A8B0-8AAC064FDF4E}" srcOrd="1" destOrd="0" presId="urn:microsoft.com/office/officeart/2008/layout/NameandTitleOrganizationalChart"/>
    <dgm:cxn modelId="{DF678752-0842-4E22-839C-59D6842D83BE}" type="presParOf" srcId="{433E7A63-963B-465B-A5A0-B2C0B18B5335}" destId="{E2E3BC98-F781-4C28-BF6F-84A060327558}" srcOrd="2" destOrd="0" presId="urn:microsoft.com/office/officeart/2008/layout/NameandTitleOrganizationalChart"/>
    <dgm:cxn modelId="{7BB83399-F700-4258-8BDF-3EFB2CB73FCF}" type="presParOf" srcId="{B4B59117-D81D-4840-AD75-406CA573532A}" destId="{6010C2FA-37C6-4EE6-A17A-8D81041D5526}" srcOrd="1" destOrd="0" presId="urn:microsoft.com/office/officeart/2008/layout/NameandTitleOrganizationalChart"/>
    <dgm:cxn modelId="{529AE76D-D849-4DEF-BB84-8C38C3C594B7}" type="presParOf" srcId="{B4B59117-D81D-4840-AD75-406CA573532A}" destId="{608817EF-D081-40C8-BF24-C4C446CF20B0}" srcOrd="2" destOrd="0" presId="urn:microsoft.com/office/officeart/2008/layout/NameandTitleOrganizationalChart"/>
    <dgm:cxn modelId="{C846580B-F124-4564-81DD-863449E1CF37}" type="presParOf" srcId="{C8EA21E4-6EF0-47B5-811E-40C4FE07AB22}" destId="{EB6345A3-A1E2-43C4-96D5-4327E6B5F93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C1D4C6-D216-4F98-BA1B-E174046EF5BD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#9" csCatId="accent1" phldr="1"/>
      <dgm:spPr/>
      <dgm:t>
        <a:bodyPr/>
        <a:lstStyle/>
        <a:p>
          <a:endParaRPr lang="zh-TW" altLang="en-US"/>
        </a:p>
      </dgm:t>
    </dgm:pt>
    <dgm:pt modelId="{31137954-1C51-413E-987E-F23A8E1247B3}">
      <dgm:prSet phldrT="[文字]" custT="1"/>
      <dgm:spPr/>
      <dgm:t>
        <a:bodyPr/>
        <a:lstStyle/>
        <a:p>
          <a:r>
            <a:rPr lang="zh-TW" altLang="en-US" sz="3200" dirty="0" smtClean="0"/>
            <a:t>父親丁</a:t>
          </a:r>
          <a:endParaRPr lang="zh-TW" altLang="en-US" sz="3200" dirty="0"/>
        </a:p>
      </dgm:t>
    </dgm:pt>
    <dgm:pt modelId="{4B781145-D32C-4CD0-9F04-6D583B1A18F9}" type="parTrans" cxnId="{B93B0842-1BD1-4F90-8065-66A5C5CA8DB8}">
      <dgm:prSet/>
      <dgm:spPr/>
      <dgm:t>
        <a:bodyPr/>
        <a:lstStyle/>
        <a:p>
          <a:endParaRPr lang="zh-TW" altLang="en-US"/>
        </a:p>
      </dgm:t>
    </dgm:pt>
    <dgm:pt modelId="{780372FF-7C3D-4228-939B-C13D21029EF1}" type="sibTrans" cxnId="{B93B0842-1BD1-4F90-8065-66A5C5CA8DB8}">
      <dgm:prSet/>
      <dgm:spPr/>
      <dgm:t>
        <a:bodyPr/>
        <a:lstStyle/>
        <a:p>
          <a:r>
            <a:rPr lang="zh-TW" altLang="en-US" b="1" dirty="0" smtClean="0"/>
            <a:t>第二順位繼承人</a:t>
          </a:r>
          <a:endParaRPr lang="zh-TW" altLang="en-US" b="1" dirty="0"/>
        </a:p>
      </dgm:t>
    </dgm:pt>
    <dgm:pt modelId="{67838191-E7BB-45A1-B39A-00233A35171A}" type="asst">
      <dgm:prSet phldrT="[文字]" custT="1"/>
      <dgm:spPr/>
      <dgm:t>
        <a:bodyPr/>
        <a:lstStyle/>
        <a:p>
          <a:r>
            <a:rPr lang="zh-TW" altLang="en-US" sz="3200" dirty="0" smtClean="0"/>
            <a:t>配偶甲</a:t>
          </a:r>
          <a:endParaRPr lang="zh-TW" altLang="en-US" sz="3200" dirty="0"/>
        </a:p>
      </dgm:t>
    </dgm:pt>
    <dgm:pt modelId="{0440372E-A207-4F6F-8B76-6A952DB47161}" type="parTrans" cxnId="{2957FC7D-BA01-4D5A-BD09-8C654711048E}">
      <dgm:prSet/>
      <dgm:spPr/>
      <dgm:t>
        <a:bodyPr/>
        <a:lstStyle/>
        <a:p>
          <a:endParaRPr lang="zh-TW" altLang="en-US"/>
        </a:p>
      </dgm:t>
    </dgm:pt>
    <dgm:pt modelId="{23DD9950-2D27-4E9D-B806-C2611C95E7BC}" type="sibTrans" cxnId="{2957FC7D-BA01-4D5A-BD09-8C654711048E}">
      <dgm:prSet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當然繼承人</a:t>
          </a:r>
          <a:endParaRPr lang="zh-TW" altLang="en-US" b="1" dirty="0"/>
        </a:p>
      </dgm:t>
    </dgm:pt>
    <dgm:pt modelId="{0756481B-459B-46DF-9CC1-29FBFBBC8F2E}">
      <dgm:prSet phldrT="[文字]" custT="1"/>
      <dgm:spPr/>
      <dgm:t>
        <a:bodyPr/>
        <a:lstStyle/>
        <a:p>
          <a:r>
            <a:rPr lang="zh-TW" altLang="en-US" sz="3200" dirty="0" smtClean="0"/>
            <a:t>戊兄</a:t>
          </a:r>
          <a:endParaRPr lang="zh-TW" altLang="en-US" sz="3200" dirty="0"/>
        </a:p>
      </dgm:t>
    </dgm:pt>
    <dgm:pt modelId="{AA380598-D452-446E-BAFD-4EAD4C21BB6D}" type="parTrans" cxnId="{DB78C103-193F-426B-9E96-F222959EE13A}">
      <dgm:prSet/>
      <dgm:spPr/>
      <dgm:t>
        <a:bodyPr/>
        <a:lstStyle/>
        <a:p>
          <a:endParaRPr lang="zh-TW" altLang="en-US"/>
        </a:p>
      </dgm:t>
    </dgm:pt>
    <dgm:pt modelId="{82FB2694-9200-495E-A570-4318ABAEAA90}" type="sibTrans" cxnId="{DB78C103-193F-426B-9E96-F222959EE13A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第三順位繼承人</a:t>
          </a:r>
          <a:endParaRPr lang="zh-TW" altLang="en-US" b="1" dirty="0"/>
        </a:p>
      </dgm:t>
    </dgm:pt>
    <dgm:pt modelId="{7F90D13A-95C7-405D-B10C-61275C04BD03}">
      <dgm:prSet phldrT="[文字]" custT="1"/>
      <dgm:spPr/>
      <dgm:t>
        <a:bodyPr/>
        <a:lstStyle/>
        <a:p>
          <a:r>
            <a:rPr lang="zh-TW" altLang="en-US" sz="3200" dirty="0" smtClean="0"/>
            <a:t>庚弟</a:t>
          </a:r>
          <a:endParaRPr lang="zh-TW" altLang="en-US" sz="3200" dirty="0"/>
        </a:p>
      </dgm:t>
    </dgm:pt>
    <dgm:pt modelId="{DD38370A-8A83-45C0-B156-08AA00B93446}" type="parTrans" cxnId="{6931CBB4-773F-4F82-A3C7-161C3AF19D94}">
      <dgm:prSet/>
      <dgm:spPr/>
      <dgm:t>
        <a:bodyPr/>
        <a:lstStyle/>
        <a:p>
          <a:endParaRPr lang="zh-TW" altLang="en-US"/>
        </a:p>
      </dgm:t>
    </dgm:pt>
    <dgm:pt modelId="{6417D634-39AA-4A57-9E99-0E24809F9A18}" type="sibTrans" cxnId="{6931CBB4-773F-4F82-A3C7-161C3AF19D94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第三順位繼承人</a:t>
          </a:r>
          <a:endParaRPr lang="zh-TW" altLang="en-US" b="1" dirty="0"/>
        </a:p>
      </dgm:t>
    </dgm:pt>
    <dgm:pt modelId="{B7736D09-B57D-497F-BD82-2DB03E5A78A5}">
      <dgm:prSet phldrT="[文字]" custT="1"/>
      <dgm:spPr/>
      <dgm:t>
        <a:bodyPr/>
        <a:lstStyle/>
        <a:p>
          <a:r>
            <a:rPr lang="zh-TW" altLang="en-US" sz="3200" dirty="0" smtClean="0"/>
            <a:t>小張</a:t>
          </a:r>
          <a:endParaRPr lang="zh-TW" altLang="en-US" sz="3200" dirty="0"/>
        </a:p>
      </dgm:t>
    </dgm:pt>
    <dgm:pt modelId="{89AF0FFC-21D1-48B1-BEBB-AA699DBDF6DF}" type="parTrans" cxnId="{2A25A901-86BC-4A93-A84F-6B660E64EBD8}">
      <dgm:prSet/>
      <dgm:spPr/>
      <dgm:t>
        <a:bodyPr/>
        <a:lstStyle/>
        <a:p>
          <a:endParaRPr lang="zh-TW" altLang="en-US"/>
        </a:p>
      </dgm:t>
    </dgm:pt>
    <dgm:pt modelId="{3A5C1D33-CD7E-40D0-9EDF-881812E8A727}" type="sibTrans" cxnId="{2A25A901-86BC-4A93-A84F-6B660E64EBD8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zh-TW" altLang="en-US" b="1" dirty="0" smtClean="0"/>
            <a:t>被繼承人</a:t>
          </a:r>
          <a:endParaRPr lang="zh-TW" altLang="en-US" b="1" dirty="0"/>
        </a:p>
      </dgm:t>
    </dgm:pt>
    <dgm:pt modelId="{EB3D5BAE-34A2-477D-AD4E-8720D9672568}">
      <dgm:prSet custT="1"/>
      <dgm:spPr/>
      <dgm:t>
        <a:bodyPr/>
        <a:lstStyle/>
        <a:p>
          <a:r>
            <a:rPr lang="zh-TW" altLang="en-US" sz="3200" dirty="0" smtClean="0"/>
            <a:t>小乙</a:t>
          </a:r>
          <a:endParaRPr lang="zh-TW" altLang="en-US" sz="3200" dirty="0"/>
        </a:p>
      </dgm:t>
    </dgm:pt>
    <dgm:pt modelId="{EB5DFDB0-68B9-4B7B-9E4E-41F780E803D8}" type="parTrans" cxnId="{DEF991A3-08AC-4FB3-A6D0-5151B914577A}">
      <dgm:prSet/>
      <dgm:spPr/>
      <dgm:t>
        <a:bodyPr/>
        <a:lstStyle/>
        <a:p>
          <a:endParaRPr lang="zh-TW" altLang="en-US"/>
        </a:p>
      </dgm:t>
    </dgm:pt>
    <dgm:pt modelId="{0B842683-1437-42A3-B15C-17F438BF2B4A}" type="sibTrans" cxnId="{DEF991A3-08AC-4FB3-A6D0-5151B914577A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0B0BF8BE-757B-4B77-B645-60B13B419EFA}">
      <dgm:prSet custT="1"/>
      <dgm:spPr/>
      <dgm:t>
        <a:bodyPr/>
        <a:lstStyle/>
        <a:p>
          <a:r>
            <a:rPr lang="zh-TW" altLang="en-US" sz="3200" dirty="0" smtClean="0"/>
            <a:t>小丙</a:t>
          </a:r>
          <a:endParaRPr lang="zh-TW" altLang="en-US" sz="3200" dirty="0"/>
        </a:p>
      </dgm:t>
    </dgm:pt>
    <dgm:pt modelId="{A159394D-D010-4ED0-8ACC-58A6E3F91F1D}" type="parTrans" cxnId="{E00493AA-AAA9-4BE3-8855-9A9BDB7928CC}">
      <dgm:prSet/>
      <dgm:spPr/>
      <dgm:t>
        <a:bodyPr/>
        <a:lstStyle/>
        <a:p>
          <a:endParaRPr lang="zh-TW" altLang="en-US"/>
        </a:p>
      </dgm:t>
    </dgm:pt>
    <dgm:pt modelId="{009920D3-D134-40BA-BFE8-4F656D418E93}" type="sibTrans" cxnId="{E00493AA-AAA9-4BE3-8855-9A9BDB7928CC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C565BAFA-B525-43D9-953C-CC5CD04159C9}">
      <dgm:prSet custT="1"/>
      <dgm:spPr>
        <a:solidFill>
          <a:srgbClr val="FF99CC"/>
        </a:solidFill>
      </dgm:spPr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</a:rPr>
            <a:t>小張的小三</a:t>
          </a:r>
          <a:endParaRPr lang="zh-TW" altLang="en-US" sz="3200" b="1" dirty="0">
            <a:solidFill>
              <a:schemeClr val="bg1"/>
            </a:solidFill>
          </a:endParaRPr>
        </a:p>
      </dgm:t>
    </dgm:pt>
    <dgm:pt modelId="{3274B47D-7928-44E2-BA75-23CC78BA1F10}" type="parTrans" cxnId="{92DDB62A-510D-4B00-BD1B-EBFFA06D77B0}">
      <dgm:prSet/>
      <dgm:spPr/>
      <dgm:t>
        <a:bodyPr/>
        <a:lstStyle/>
        <a:p>
          <a:endParaRPr lang="zh-TW" altLang="en-US"/>
        </a:p>
      </dgm:t>
    </dgm:pt>
    <dgm:pt modelId="{6F318257-2E80-433C-ACB5-EF5F5405BE68}" type="sibTrans" cxnId="{92DDB62A-510D-4B00-BD1B-EBFFA06D77B0}">
      <dgm:prSet/>
      <dgm:spPr/>
      <dgm:t>
        <a:bodyPr/>
        <a:lstStyle/>
        <a:p>
          <a:pPr algn="ctr"/>
          <a:r>
            <a:rPr lang="zh-TW" altLang="en-US" b="1" dirty="0" smtClean="0"/>
            <a:t>受遺贈人</a:t>
          </a:r>
          <a:endParaRPr lang="zh-TW" altLang="en-US" b="1" dirty="0"/>
        </a:p>
      </dgm:t>
    </dgm:pt>
    <dgm:pt modelId="{AF5B9F04-6953-4C4A-9C73-C315AEE0179F}" type="pres">
      <dgm:prSet presAssocID="{82C1D4C6-D216-4F98-BA1B-E174046EF5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8EA21E4-6EF0-47B5-811E-40C4FE07AB22}" type="pres">
      <dgm:prSet presAssocID="{31137954-1C51-413E-987E-F23A8E1247B3}" presName="hierRoot1" presStyleCnt="0">
        <dgm:presLayoutVars>
          <dgm:hierBranch val="init"/>
        </dgm:presLayoutVars>
      </dgm:prSet>
      <dgm:spPr/>
    </dgm:pt>
    <dgm:pt modelId="{1FA73607-BA61-455C-8764-CF745E49CA36}" type="pres">
      <dgm:prSet presAssocID="{31137954-1C51-413E-987E-F23A8E1247B3}" presName="rootComposite1" presStyleCnt="0"/>
      <dgm:spPr/>
    </dgm:pt>
    <dgm:pt modelId="{904EA30B-D2C2-4F93-81C5-57D511F0F8EE}" type="pres">
      <dgm:prSet presAssocID="{31137954-1C51-413E-987E-F23A8E1247B3}" presName="rootText1" presStyleLbl="node0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0E962B-ABA6-4516-9200-151DDC532FBF}" type="pres">
      <dgm:prSet presAssocID="{31137954-1C51-413E-987E-F23A8E1247B3}" presName="titleText1" presStyleLbl="fgAcc0" presStyleIdx="0" presStyleCnt="2" custScaleX="100296" custScaleY="128446" custLinFactNeighborX="18496" custLinFactNeighborY="11259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F95512B-86AF-48B0-93BA-2BD298637AB5}" type="pres">
      <dgm:prSet presAssocID="{31137954-1C51-413E-987E-F23A8E1247B3}" presName="rootConnector1" presStyleLbl="node1" presStyleIdx="0" presStyleCnt="5"/>
      <dgm:spPr/>
      <dgm:t>
        <a:bodyPr/>
        <a:lstStyle/>
        <a:p>
          <a:endParaRPr lang="zh-TW" altLang="en-US"/>
        </a:p>
      </dgm:t>
    </dgm:pt>
    <dgm:pt modelId="{3CB2B614-C9EA-4FAD-9EF6-80B5E47BABAA}" type="pres">
      <dgm:prSet presAssocID="{31137954-1C51-413E-987E-F23A8E1247B3}" presName="hierChild2" presStyleCnt="0"/>
      <dgm:spPr/>
    </dgm:pt>
    <dgm:pt modelId="{2A9CEF5C-08CF-4D49-8CA4-F3E6D0BBDE23}" type="pres">
      <dgm:prSet presAssocID="{AA380598-D452-446E-BAFD-4EAD4C21BB6D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0853D643-4C0B-41EB-A448-B098551A7351}" type="pres">
      <dgm:prSet presAssocID="{0756481B-459B-46DF-9CC1-29FBFBBC8F2E}" presName="hierRoot2" presStyleCnt="0">
        <dgm:presLayoutVars>
          <dgm:hierBranch val="init"/>
        </dgm:presLayoutVars>
      </dgm:prSet>
      <dgm:spPr/>
    </dgm:pt>
    <dgm:pt modelId="{F21734E6-6E17-48A8-A554-5CE5AB9A2B5A}" type="pres">
      <dgm:prSet presAssocID="{0756481B-459B-46DF-9CC1-29FBFBBC8F2E}" presName="rootComposite" presStyleCnt="0"/>
      <dgm:spPr/>
    </dgm:pt>
    <dgm:pt modelId="{CF932F9A-159A-4DA9-A49D-2DFF3EC0A789}" type="pres">
      <dgm:prSet presAssocID="{0756481B-459B-46DF-9CC1-29FBFBBC8F2E}" presName="rootText" presStyleLbl="node1" presStyleIdx="0" presStyleCnt="5" custLinFactNeighborX="2091" custLinFactNeighborY="-2020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BDA0C0-B103-4C05-9106-979061355BB4}" type="pres">
      <dgm:prSet presAssocID="{0756481B-459B-46DF-9CC1-29FBFBBC8F2E}" presName="titleText2" presStyleLbl="fgAcc1" presStyleIdx="0" presStyleCnt="5" custScaleY="143093" custLinFactNeighborX="7160" custLinFactNeighborY="3111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ADC3750-A2F7-4265-81BC-070415F54F07}" type="pres">
      <dgm:prSet presAssocID="{0756481B-459B-46DF-9CC1-29FBFBBC8F2E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EFD9EB94-12CC-4201-9EFC-08A398C2A095}" type="pres">
      <dgm:prSet presAssocID="{0756481B-459B-46DF-9CC1-29FBFBBC8F2E}" presName="hierChild4" presStyleCnt="0"/>
      <dgm:spPr/>
    </dgm:pt>
    <dgm:pt modelId="{79DE7CCB-4D5C-4266-AF41-21B2D84D50D2}" type="pres">
      <dgm:prSet presAssocID="{0756481B-459B-46DF-9CC1-29FBFBBC8F2E}" presName="hierChild5" presStyleCnt="0"/>
      <dgm:spPr/>
    </dgm:pt>
    <dgm:pt modelId="{22520EF4-507D-4C67-92F0-090E1ACBEEE1}" type="pres">
      <dgm:prSet presAssocID="{DD38370A-8A83-45C0-B156-08AA00B93446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3951F028-16B8-4F8B-990B-5734401A0C62}" type="pres">
      <dgm:prSet presAssocID="{7F90D13A-95C7-405D-B10C-61275C04BD03}" presName="hierRoot2" presStyleCnt="0">
        <dgm:presLayoutVars>
          <dgm:hierBranch val="init"/>
        </dgm:presLayoutVars>
      </dgm:prSet>
      <dgm:spPr/>
    </dgm:pt>
    <dgm:pt modelId="{324DC7F6-D9C7-46F1-8AE9-6071B7C1C837}" type="pres">
      <dgm:prSet presAssocID="{7F90D13A-95C7-405D-B10C-61275C04BD03}" presName="rootComposite" presStyleCnt="0"/>
      <dgm:spPr/>
    </dgm:pt>
    <dgm:pt modelId="{F5860FB7-C710-488F-9F99-9693F48EFFCB}" type="pres">
      <dgm:prSet presAssocID="{7F90D13A-95C7-405D-B10C-61275C04BD03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C7A79B-AEC4-4B1A-B8DF-C11132A48BB1}" type="pres">
      <dgm:prSet presAssocID="{7F90D13A-95C7-405D-B10C-61275C04BD03}" presName="titleText2" presStyleLbl="fgAcc1" presStyleIdx="1" presStyleCnt="5" custScaleY="149103" custLinFactNeighborX="7160" custLinFactNeighborY="3422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4FAFFAD5-9065-4C86-AEBF-71B3D7D0E2AA}" type="pres">
      <dgm:prSet presAssocID="{7F90D13A-95C7-405D-B10C-61275C04BD03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2A256E18-1A86-46A7-A949-8D4C6276F19D}" type="pres">
      <dgm:prSet presAssocID="{7F90D13A-95C7-405D-B10C-61275C04BD03}" presName="hierChild4" presStyleCnt="0"/>
      <dgm:spPr/>
    </dgm:pt>
    <dgm:pt modelId="{E7A2A7B9-858F-4FE5-B7B6-68DCFF6F5D0E}" type="pres">
      <dgm:prSet presAssocID="{7F90D13A-95C7-405D-B10C-61275C04BD03}" presName="hierChild5" presStyleCnt="0"/>
      <dgm:spPr/>
    </dgm:pt>
    <dgm:pt modelId="{C0438BA3-CE65-4181-B067-BB28AA341793}" type="pres">
      <dgm:prSet presAssocID="{89AF0FFC-21D1-48B1-BEBB-AA699DBDF6DF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CC236F75-0965-4D5A-915D-171C3625E983}" type="pres">
      <dgm:prSet presAssocID="{B7736D09-B57D-497F-BD82-2DB03E5A78A5}" presName="hierRoot2" presStyleCnt="0">
        <dgm:presLayoutVars>
          <dgm:hierBranch val="init"/>
        </dgm:presLayoutVars>
      </dgm:prSet>
      <dgm:spPr/>
    </dgm:pt>
    <dgm:pt modelId="{682FFC4A-CACD-4CCF-A327-C1B07674C5DD}" type="pres">
      <dgm:prSet presAssocID="{B7736D09-B57D-497F-BD82-2DB03E5A78A5}" presName="rootComposite" presStyleCnt="0"/>
      <dgm:spPr/>
    </dgm:pt>
    <dgm:pt modelId="{FEC6CA04-C178-474A-A1C5-44032954CD7E}" type="pres">
      <dgm:prSet presAssocID="{B7736D09-B57D-497F-BD82-2DB03E5A78A5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A8FE73-B396-49DC-95C5-CC1D867BD072}" type="pres">
      <dgm:prSet presAssocID="{B7736D09-B57D-497F-BD82-2DB03E5A78A5}" presName="titleText2" presStyleLbl="fgAcc1" presStyleIdx="2" presStyleCnt="5" custScaleY="200853" custLinFactNeighborX="4697" custLinFactNeighborY="9515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60F16B3-DCBF-4D77-829F-A15986F86467}" type="pres">
      <dgm:prSet presAssocID="{B7736D09-B57D-497F-BD82-2DB03E5A78A5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E2BD8180-B8DB-4A77-B2E3-7EAA0D1A888B}" type="pres">
      <dgm:prSet presAssocID="{B7736D09-B57D-497F-BD82-2DB03E5A78A5}" presName="hierChild4" presStyleCnt="0"/>
      <dgm:spPr/>
    </dgm:pt>
    <dgm:pt modelId="{E0DF0CE0-0C80-4874-9B4D-8EE1B55D0FAD}" type="pres">
      <dgm:prSet presAssocID="{EB5DFDB0-68B9-4B7B-9E4E-41F780E803D8}" presName="Name37" presStyleLbl="parChTrans1D3" presStyleIdx="0" presStyleCnt="3"/>
      <dgm:spPr/>
      <dgm:t>
        <a:bodyPr/>
        <a:lstStyle/>
        <a:p>
          <a:endParaRPr lang="zh-TW" altLang="en-US"/>
        </a:p>
      </dgm:t>
    </dgm:pt>
    <dgm:pt modelId="{4CD890A2-573E-4CAF-A353-A8212C5EDCFE}" type="pres">
      <dgm:prSet presAssocID="{EB3D5BAE-34A2-477D-AD4E-8720D9672568}" presName="hierRoot2" presStyleCnt="0">
        <dgm:presLayoutVars>
          <dgm:hierBranch val="init"/>
        </dgm:presLayoutVars>
      </dgm:prSet>
      <dgm:spPr/>
    </dgm:pt>
    <dgm:pt modelId="{B0996A9A-3D55-4BFC-AD73-4EC0CFE2F3C1}" type="pres">
      <dgm:prSet presAssocID="{EB3D5BAE-34A2-477D-AD4E-8720D9672568}" presName="rootComposite" presStyleCnt="0"/>
      <dgm:spPr/>
    </dgm:pt>
    <dgm:pt modelId="{971DDF00-A57B-4543-A39A-ED78AE06221A}" type="pres">
      <dgm:prSet presAssocID="{EB3D5BAE-34A2-477D-AD4E-8720D9672568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A344FA-102D-4EF5-BFBA-529E64D9A3EA}" type="pres">
      <dgm:prSet presAssocID="{EB3D5BAE-34A2-477D-AD4E-8720D9672568}" presName="titleText2" presStyleLbl="fgAcc1" presStyleIdx="3" presStyleCnt="5" custScaleY="133219" custLinFactNeighborX="12530" custLinFactNeighborY="2800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F2052BB-76E9-4C24-ADD8-49D8C5895BCF}" type="pres">
      <dgm:prSet presAssocID="{EB3D5BAE-34A2-477D-AD4E-8720D9672568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34E71160-CDA5-40BB-853E-ABEAE9EA2EE8}" type="pres">
      <dgm:prSet presAssocID="{EB3D5BAE-34A2-477D-AD4E-8720D9672568}" presName="hierChild4" presStyleCnt="0"/>
      <dgm:spPr/>
    </dgm:pt>
    <dgm:pt modelId="{7B5B1D7C-9CF4-43E0-B796-BBF3941A109B}" type="pres">
      <dgm:prSet presAssocID="{EB3D5BAE-34A2-477D-AD4E-8720D9672568}" presName="hierChild5" presStyleCnt="0"/>
      <dgm:spPr/>
    </dgm:pt>
    <dgm:pt modelId="{BEE345C4-B457-4347-8A47-ED911B3694A1}" type="pres">
      <dgm:prSet presAssocID="{A159394D-D010-4ED0-8ACC-58A6E3F91F1D}" presName="Name37" presStyleLbl="parChTrans1D3" presStyleIdx="1" presStyleCnt="3"/>
      <dgm:spPr/>
      <dgm:t>
        <a:bodyPr/>
        <a:lstStyle/>
        <a:p>
          <a:endParaRPr lang="zh-TW" altLang="en-US"/>
        </a:p>
      </dgm:t>
    </dgm:pt>
    <dgm:pt modelId="{4C0934D2-57F6-4E3B-9D7D-CF1A2A70AED7}" type="pres">
      <dgm:prSet presAssocID="{0B0BF8BE-757B-4B77-B645-60B13B419EFA}" presName="hierRoot2" presStyleCnt="0">
        <dgm:presLayoutVars>
          <dgm:hierBranch val="init"/>
        </dgm:presLayoutVars>
      </dgm:prSet>
      <dgm:spPr/>
    </dgm:pt>
    <dgm:pt modelId="{D95336EF-86C5-43F5-92CF-42661B7F3407}" type="pres">
      <dgm:prSet presAssocID="{0B0BF8BE-757B-4B77-B645-60B13B419EFA}" presName="rootComposite" presStyleCnt="0"/>
      <dgm:spPr/>
    </dgm:pt>
    <dgm:pt modelId="{4A47DD06-8E61-4B5F-BF93-A07E7F19B520}" type="pres">
      <dgm:prSet presAssocID="{0B0BF8BE-757B-4B77-B645-60B13B419EFA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1CFA38-C971-4A82-A71C-52CF325A5863}" type="pres">
      <dgm:prSet presAssocID="{0B0BF8BE-757B-4B77-B645-60B13B419EFA}" presName="titleText2" presStyleLbl="fgAcc1" presStyleIdx="4" presStyleCnt="5" custScaleY="133488" custLinFactNeighborX="11892" custLinFactNeighborY="13356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112F5BF-3E3E-45F7-B078-AF3045463489}" type="pres">
      <dgm:prSet presAssocID="{0B0BF8BE-757B-4B77-B645-60B13B419EFA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361C5E4-6F7D-4746-8358-0E51E8192D03}" type="pres">
      <dgm:prSet presAssocID="{0B0BF8BE-757B-4B77-B645-60B13B419EFA}" presName="hierChild4" presStyleCnt="0"/>
      <dgm:spPr/>
    </dgm:pt>
    <dgm:pt modelId="{C3A8F15B-E91D-40B0-8416-47FF100AC78D}" type="pres">
      <dgm:prSet presAssocID="{0B0BF8BE-757B-4B77-B645-60B13B419EFA}" presName="hierChild5" presStyleCnt="0"/>
      <dgm:spPr/>
    </dgm:pt>
    <dgm:pt modelId="{C94655BF-2CED-4828-8665-A17D341FDB2C}" type="pres">
      <dgm:prSet presAssocID="{B7736D09-B57D-497F-BD82-2DB03E5A78A5}" presName="hierChild5" presStyleCnt="0"/>
      <dgm:spPr/>
    </dgm:pt>
    <dgm:pt modelId="{4FE1AE5E-3133-4240-88DA-025206D676C7}" type="pres">
      <dgm:prSet presAssocID="{0440372E-A207-4F6F-8B76-6A952DB47161}" presName="Name96" presStyleLbl="parChTrans1D3" presStyleIdx="2" presStyleCnt="3"/>
      <dgm:spPr/>
      <dgm:t>
        <a:bodyPr/>
        <a:lstStyle/>
        <a:p>
          <a:endParaRPr lang="zh-TW" altLang="en-US"/>
        </a:p>
      </dgm:t>
    </dgm:pt>
    <dgm:pt modelId="{B4B59117-D81D-4840-AD75-406CA573532A}" type="pres">
      <dgm:prSet presAssocID="{67838191-E7BB-45A1-B39A-00233A35171A}" presName="hierRoot3" presStyleCnt="0">
        <dgm:presLayoutVars>
          <dgm:hierBranch val="hang"/>
        </dgm:presLayoutVars>
      </dgm:prSet>
      <dgm:spPr/>
    </dgm:pt>
    <dgm:pt modelId="{433E7A63-963B-465B-A5A0-B2C0B18B5335}" type="pres">
      <dgm:prSet presAssocID="{67838191-E7BB-45A1-B39A-00233A35171A}" presName="rootComposite3" presStyleCnt="0"/>
      <dgm:spPr/>
    </dgm:pt>
    <dgm:pt modelId="{2A81F40E-5960-44F9-8A16-68BDCDEFFB1B}" type="pres">
      <dgm:prSet presAssocID="{67838191-E7BB-45A1-B39A-00233A35171A}" presName="rootText3" presStyleLbl="asst1" presStyleIdx="0" presStyleCnt="1" custLinFactX="100000" custLinFactY="-11386" custLinFactNeighborX="119754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F17EB3-6A62-47C1-A8B0-8AAC064FDF4E}" type="pres">
      <dgm:prSet presAssocID="{67838191-E7BB-45A1-B39A-00233A35171A}" presName="titleText3" presStyleLbl="fgAcc2" presStyleIdx="0" presStyleCnt="1" custScaleX="94194" custScaleY="194821" custLinFactX="100000" custLinFactY="-100000" custLinFactNeighborX="162426" custLinFactNeighborY="-19361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E3BC98-F781-4C28-BF6F-84A060327558}" type="pres">
      <dgm:prSet presAssocID="{67838191-E7BB-45A1-B39A-00233A35171A}" presName="rootConnector3" presStyleLbl="asst2" presStyleIdx="0" presStyleCnt="0"/>
      <dgm:spPr/>
      <dgm:t>
        <a:bodyPr/>
        <a:lstStyle/>
        <a:p>
          <a:endParaRPr lang="zh-TW" altLang="en-US"/>
        </a:p>
      </dgm:t>
    </dgm:pt>
    <dgm:pt modelId="{6010C2FA-37C6-4EE6-A17A-8D81041D5526}" type="pres">
      <dgm:prSet presAssocID="{67838191-E7BB-45A1-B39A-00233A35171A}" presName="hierChild6" presStyleCnt="0"/>
      <dgm:spPr/>
    </dgm:pt>
    <dgm:pt modelId="{608817EF-D081-40C8-BF24-C4C446CF20B0}" type="pres">
      <dgm:prSet presAssocID="{67838191-E7BB-45A1-B39A-00233A35171A}" presName="hierChild7" presStyleCnt="0"/>
      <dgm:spPr/>
    </dgm:pt>
    <dgm:pt modelId="{EB6345A3-A1E2-43C4-96D5-4327E6B5F93F}" type="pres">
      <dgm:prSet presAssocID="{31137954-1C51-413E-987E-F23A8E1247B3}" presName="hierChild3" presStyleCnt="0"/>
      <dgm:spPr/>
    </dgm:pt>
    <dgm:pt modelId="{A8968A41-1788-44C4-AE43-7A1AC42BEF6F}" type="pres">
      <dgm:prSet presAssocID="{C565BAFA-B525-43D9-953C-CC5CD04159C9}" presName="hierRoot1" presStyleCnt="0">
        <dgm:presLayoutVars>
          <dgm:hierBranch val="init"/>
        </dgm:presLayoutVars>
      </dgm:prSet>
      <dgm:spPr/>
    </dgm:pt>
    <dgm:pt modelId="{AACD6FAF-5DFD-4622-B716-7F93916F9FC7}" type="pres">
      <dgm:prSet presAssocID="{C565BAFA-B525-43D9-953C-CC5CD04159C9}" presName="rootComposite1" presStyleCnt="0"/>
      <dgm:spPr/>
    </dgm:pt>
    <dgm:pt modelId="{29085C9F-3146-4D6E-83C6-918E75DE0B8B}" type="pres">
      <dgm:prSet presAssocID="{C565BAFA-B525-43D9-953C-CC5CD04159C9}" presName="rootText1" presStyleLbl="node0" presStyleIdx="1" presStyleCnt="2" custScaleY="157923" custLinFactX="18647" custLinFactNeighborX="100000" custLinFactNeighborY="22919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098F4F2-5F22-454B-A43C-C8FA5F3CCE06}" type="pres">
      <dgm:prSet presAssocID="{C565BAFA-B525-43D9-953C-CC5CD04159C9}" presName="titleText1" presStyleLbl="fgAcc0" presStyleIdx="1" presStyleCnt="2" custScaleY="138244" custLinFactX="78150" custLinFactY="65915" custLinFactNeighborX="1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33D62AF3-085A-4A85-B17D-C42BFB51A0BA}" type="pres">
      <dgm:prSet presAssocID="{C565BAFA-B525-43D9-953C-CC5CD04159C9}" presName="rootConnector1" presStyleLbl="node1" presStyleIdx="4" presStyleCnt="5"/>
      <dgm:spPr/>
      <dgm:t>
        <a:bodyPr/>
        <a:lstStyle/>
        <a:p>
          <a:endParaRPr lang="zh-TW" altLang="en-US"/>
        </a:p>
      </dgm:t>
    </dgm:pt>
    <dgm:pt modelId="{4320A93C-2775-4431-B19F-0AEC4E767C8C}" type="pres">
      <dgm:prSet presAssocID="{C565BAFA-B525-43D9-953C-CC5CD04159C9}" presName="hierChild2" presStyleCnt="0"/>
      <dgm:spPr/>
    </dgm:pt>
    <dgm:pt modelId="{86DED56D-7320-4981-9796-CF30A8D376B4}" type="pres">
      <dgm:prSet presAssocID="{C565BAFA-B525-43D9-953C-CC5CD04159C9}" presName="hierChild3" presStyleCnt="0"/>
      <dgm:spPr/>
    </dgm:pt>
  </dgm:ptLst>
  <dgm:cxnLst>
    <dgm:cxn modelId="{58DC6872-377C-4FD0-91E6-52BD774E5F04}" type="presOf" srcId="{31137954-1C51-413E-987E-F23A8E1247B3}" destId="{904EA30B-D2C2-4F93-81C5-57D511F0F8EE}" srcOrd="0" destOrd="0" presId="urn:microsoft.com/office/officeart/2008/layout/NameandTitleOrganizationalChart"/>
    <dgm:cxn modelId="{E11F4E50-20F9-483F-925C-F354ED26B209}" type="presOf" srcId="{6F318257-2E80-433C-ACB5-EF5F5405BE68}" destId="{1098F4F2-5F22-454B-A43C-C8FA5F3CCE06}" srcOrd="0" destOrd="0" presId="urn:microsoft.com/office/officeart/2008/layout/NameandTitleOrganizationalChart"/>
    <dgm:cxn modelId="{447EB9EA-2B0C-4B3F-A463-4BB8267970D5}" type="presOf" srcId="{3A5C1D33-CD7E-40D0-9EDF-881812E8A727}" destId="{92A8FE73-B396-49DC-95C5-CC1D867BD072}" srcOrd="0" destOrd="0" presId="urn:microsoft.com/office/officeart/2008/layout/NameandTitleOrganizationalChart"/>
    <dgm:cxn modelId="{91262E7A-8503-4246-ABF1-DB1C83C95232}" type="presOf" srcId="{67838191-E7BB-45A1-B39A-00233A35171A}" destId="{2A81F40E-5960-44F9-8A16-68BDCDEFFB1B}" srcOrd="0" destOrd="0" presId="urn:microsoft.com/office/officeart/2008/layout/NameandTitleOrganizationalChart"/>
    <dgm:cxn modelId="{5170DA7A-55D4-464D-9776-0CC4350B1457}" type="presOf" srcId="{EB3D5BAE-34A2-477D-AD4E-8720D9672568}" destId="{971DDF00-A57B-4543-A39A-ED78AE06221A}" srcOrd="0" destOrd="0" presId="urn:microsoft.com/office/officeart/2008/layout/NameandTitleOrganizationalChart"/>
    <dgm:cxn modelId="{781056D4-B235-43B8-BDA5-0FC45D5FD47F}" type="presOf" srcId="{009920D3-D134-40BA-BFE8-4F656D418E93}" destId="{D11CFA38-C971-4A82-A71C-52CF325A5863}" srcOrd="0" destOrd="0" presId="urn:microsoft.com/office/officeart/2008/layout/NameandTitleOrganizationalChart"/>
    <dgm:cxn modelId="{B93B0842-1BD1-4F90-8065-66A5C5CA8DB8}" srcId="{82C1D4C6-D216-4F98-BA1B-E174046EF5BD}" destId="{31137954-1C51-413E-987E-F23A8E1247B3}" srcOrd="0" destOrd="0" parTransId="{4B781145-D32C-4CD0-9F04-6D583B1A18F9}" sibTransId="{780372FF-7C3D-4228-939B-C13D21029EF1}"/>
    <dgm:cxn modelId="{7EFF0789-3960-4B7B-817A-05BD0E751E37}" type="presOf" srcId="{7F90D13A-95C7-405D-B10C-61275C04BD03}" destId="{F5860FB7-C710-488F-9F99-9693F48EFFCB}" srcOrd="0" destOrd="0" presId="urn:microsoft.com/office/officeart/2008/layout/NameandTitleOrganizationalChart"/>
    <dgm:cxn modelId="{0FFC1FE6-9179-456F-8ED7-9FE039977158}" type="presOf" srcId="{0B0BF8BE-757B-4B77-B645-60B13B419EFA}" destId="{6112F5BF-3E3E-45F7-B078-AF3045463489}" srcOrd="1" destOrd="0" presId="urn:microsoft.com/office/officeart/2008/layout/NameandTitleOrganizationalChart"/>
    <dgm:cxn modelId="{F66D1771-AB2A-4D45-8CBC-A386211C5B2F}" type="presOf" srcId="{0756481B-459B-46DF-9CC1-29FBFBBC8F2E}" destId="{0ADC3750-A2F7-4265-81BC-070415F54F07}" srcOrd="1" destOrd="0" presId="urn:microsoft.com/office/officeart/2008/layout/NameandTitleOrganizationalChart"/>
    <dgm:cxn modelId="{9C99D597-EC68-4D42-87E1-555B535BABD3}" type="presOf" srcId="{EB3D5BAE-34A2-477D-AD4E-8720D9672568}" destId="{2F2052BB-76E9-4C24-ADD8-49D8C5895BCF}" srcOrd="1" destOrd="0" presId="urn:microsoft.com/office/officeart/2008/layout/NameandTitleOrganizationalChart"/>
    <dgm:cxn modelId="{FFAE2093-4C87-4589-8593-B08F93EF654A}" type="presOf" srcId="{0B0BF8BE-757B-4B77-B645-60B13B419EFA}" destId="{4A47DD06-8E61-4B5F-BF93-A07E7F19B520}" srcOrd="0" destOrd="0" presId="urn:microsoft.com/office/officeart/2008/layout/NameandTitleOrganizationalChart"/>
    <dgm:cxn modelId="{6CA7028E-BEBE-4788-926C-27F17EAA913D}" type="presOf" srcId="{AA380598-D452-446E-BAFD-4EAD4C21BB6D}" destId="{2A9CEF5C-08CF-4D49-8CA4-F3E6D0BBDE23}" srcOrd="0" destOrd="0" presId="urn:microsoft.com/office/officeart/2008/layout/NameandTitleOrganizationalChart"/>
    <dgm:cxn modelId="{2957FC7D-BA01-4D5A-BD09-8C654711048E}" srcId="{B7736D09-B57D-497F-BD82-2DB03E5A78A5}" destId="{67838191-E7BB-45A1-B39A-00233A35171A}" srcOrd="0" destOrd="0" parTransId="{0440372E-A207-4F6F-8B76-6A952DB47161}" sibTransId="{23DD9950-2D27-4E9D-B806-C2611C95E7BC}"/>
    <dgm:cxn modelId="{59C537D0-6136-4B61-8C9F-E10C92704901}" type="presOf" srcId="{EB5DFDB0-68B9-4B7B-9E4E-41F780E803D8}" destId="{E0DF0CE0-0C80-4874-9B4D-8EE1B55D0FAD}" srcOrd="0" destOrd="0" presId="urn:microsoft.com/office/officeart/2008/layout/NameandTitleOrganizationalChart"/>
    <dgm:cxn modelId="{92DDB62A-510D-4B00-BD1B-EBFFA06D77B0}" srcId="{82C1D4C6-D216-4F98-BA1B-E174046EF5BD}" destId="{C565BAFA-B525-43D9-953C-CC5CD04159C9}" srcOrd="1" destOrd="0" parTransId="{3274B47D-7928-44E2-BA75-23CC78BA1F10}" sibTransId="{6F318257-2E80-433C-ACB5-EF5F5405BE68}"/>
    <dgm:cxn modelId="{DEF991A3-08AC-4FB3-A6D0-5151B914577A}" srcId="{B7736D09-B57D-497F-BD82-2DB03E5A78A5}" destId="{EB3D5BAE-34A2-477D-AD4E-8720D9672568}" srcOrd="1" destOrd="0" parTransId="{EB5DFDB0-68B9-4B7B-9E4E-41F780E803D8}" sibTransId="{0B842683-1437-42A3-B15C-17F438BF2B4A}"/>
    <dgm:cxn modelId="{08BFF484-F921-408C-BCB8-C4487D66D600}" type="presOf" srcId="{0B842683-1437-42A3-B15C-17F438BF2B4A}" destId="{83A344FA-102D-4EF5-BFBA-529E64D9A3EA}" srcOrd="0" destOrd="0" presId="urn:microsoft.com/office/officeart/2008/layout/NameandTitleOrganizationalChart"/>
    <dgm:cxn modelId="{0A4F8519-7DE4-429B-BC06-A1862E859F01}" type="presOf" srcId="{C565BAFA-B525-43D9-953C-CC5CD04159C9}" destId="{29085C9F-3146-4D6E-83C6-918E75DE0B8B}" srcOrd="0" destOrd="0" presId="urn:microsoft.com/office/officeart/2008/layout/NameandTitleOrganizationalChart"/>
    <dgm:cxn modelId="{39616D07-5163-450F-99FE-C42ADEB4CEEA}" type="presOf" srcId="{82C1D4C6-D216-4F98-BA1B-E174046EF5BD}" destId="{AF5B9F04-6953-4C4A-9C73-C315AEE0179F}" srcOrd="0" destOrd="0" presId="urn:microsoft.com/office/officeart/2008/layout/NameandTitleOrganizationalChart"/>
    <dgm:cxn modelId="{6B055695-1AAB-4483-9790-B0D3C26BEE6E}" type="presOf" srcId="{B7736D09-B57D-497F-BD82-2DB03E5A78A5}" destId="{FEC6CA04-C178-474A-A1C5-44032954CD7E}" srcOrd="0" destOrd="0" presId="urn:microsoft.com/office/officeart/2008/layout/NameandTitleOrganizationalChart"/>
    <dgm:cxn modelId="{2A25A901-86BC-4A93-A84F-6B660E64EBD8}" srcId="{31137954-1C51-413E-987E-F23A8E1247B3}" destId="{B7736D09-B57D-497F-BD82-2DB03E5A78A5}" srcOrd="2" destOrd="0" parTransId="{89AF0FFC-21D1-48B1-BEBB-AA699DBDF6DF}" sibTransId="{3A5C1D33-CD7E-40D0-9EDF-881812E8A727}"/>
    <dgm:cxn modelId="{B611D09E-B776-4E0E-A83A-50CF86CC5170}" type="presOf" srcId="{B7736D09-B57D-497F-BD82-2DB03E5A78A5}" destId="{960F16B3-DCBF-4D77-829F-A15986F86467}" srcOrd="1" destOrd="0" presId="urn:microsoft.com/office/officeart/2008/layout/NameandTitleOrganizationalChart"/>
    <dgm:cxn modelId="{CE616F6A-A86D-4B5C-9278-37BB86543C9F}" type="presOf" srcId="{780372FF-7C3D-4228-939B-C13D21029EF1}" destId="{290E962B-ABA6-4516-9200-151DDC532FBF}" srcOrd="0" destOrd="0" presId="urn:microsoft.com/office/officeart/2008/layout/NameandTitleOrganizationalChart"/>
    <dgm:cxn modelId="{0BBA28B7-B3DD-4114-BFB1-334478EB6A4F}" type="presOf" srcId="{67838191-E7BB-45A1-B39A-00233A35171A}" destId="{E2E3BC98-F781-4C28-BF6F-84A060327558}" srcOrd="1" destOrd="0" presId="urn:microsoft.com/office/officeart/2008/layout/NameandTitleOrganizationalChart"/>
    <dgm:cxn modelId="{11FAF072-6AF8-4F09-AFE2-BD6CCDD549BE}" type="presOf" srcId="{C565BAFA-B525-43D9-953C-CC5CD04159C9}" destId="{33D62AF3-085A-4A85-B17D-C42BFB51A0BA}" srcOrd="1" destOrd="0" presId="urn:microsoft.com/office/officeart/2008/layout/NameandTitleOrganizationalChart"/>
    <dgm:cxn modelId="{DB78C103-193F-426B-9E96-F222959EE13A}" srcId="{31137954-1C51-413E-987E-F23A8E1247B3}" destId="{0756481B-459B-46DF-9CC1-29FBFBBC8F2E}" srcOrd="0" destOrd="0" parTransId="{AA380598-D452-446E-BAFD-4EAD4C21BB6D}" sibTransId="{82FB2694-9200-495E-A570-4318ABAEAA90}"/>
    <dgm:cxn modelId="{124AC217-4DC4-4FF5-905A-042935509C99}" type="presOf" srcId="{0440372E-A207-4F6F-8B76-6A952DB47161}" destId="{4FE1AE5E-3133-4240-88DA-025206D676C7}" srcOrd="0" destOrd="0" presId="urn:microsoft.com/office/officeart/2008/layout/NameandTitleOrganizationalChart"/>
    <dgm:cxn modelId="{A8EEFFD5-6F49-4E4C-98CD-646192C7E609}" type="presOf" srcId="{89AF0FFC-21D1-48B1-BEBB-AA699DBDF6DF}" destId="{C0438BA3-CE65-4181-B067-BB28AA341793}" srcOrd="0" destOrd="0" presId="urn:microsoft.com/office/officeart/2008/layout/NameandTitleOrganizationalChart"/>
    <dgm:cxn modelId="{6931CBB4-773F-4F82-A3C7-161C3AF19D94}" srcId="{31137954-1C51-413E-987E-F23A8E1247B3}" destId="{7F90D13A-95C7-405D-B10C-61275C04BD03}" srcOrd="1" destOrd="0" parTransId="{DD38370A-8A83-45C0-B156-08AA00B93446}" sibTransId="{6417D634-39AA-4A57-9E99-0E24809F9A18}"/>
    <dgm:cxn modelId="{79287BFC-140A-43A7-909C-3CAF149A2A30}" type="presOf" srcId="{0756481B-459B-46DF-9CC1-29FBFBBC8F2E}" destId="{CF932F9A-159A-4DA9-A49D-2DFF3EC0A789}" srcOrd="0" destOrd="0" presId="urn:microsoft.com/office/officeart/2008/layout/NameandTitleOrganizationalChart"/>
    <dgm:cxn modelId="{2F7D9F34-732C-4C64-AB57-726D36322E6B}" type="presOf" srcId="{DD38370A-8A83-45C0-B156-08AA00B93446}" destId="{22520EF4-507D-4C67-92F0-090E1ACBEEE1}" srcOrd="0" destOrd="0" presId="urn:microsoft.com/office/officeart/2008/layout/NameandTitleOrganizationalChart"/>
    <dgm:cxn modelId="{DE0C394F-647E-4775-B540-A5DA234C55DE}" type="presOf" srcId="{82FB2694-9200-495E-A570-4318ABAEAA90}" destId="{99BDA0C0-B103-4C05-9106-979061355BB4}" srcOrd="0" destOrd="0" presId="urn:microsoft.com/office/officeart/2008/layout/NameandTitleOrganizationalChart"/>
    <dgm:cxn modelId="{E00493AA-AAA9-4BE3-8855-9A9BDB7928CC}" srcId="{B7736D09-B57D-497F-BD82-2DB03E5A78A5}" destId="{0B0BF8BE-757B-4B77-B645-60B13B419EFA}" srcOrd="2" destOrd="0" parTransId="{A159394D-D010-4ED0-8ACC-58A6E3F91F1D}" sibTransId="{009920D3-D134-40BA-BFE8-4F656D418E93}"/>
    <dgm:cxn modelId="{524DD4F9-EB3A-481D-9DB8-4CB611C76AD5}" type="presOf" srcId="{31137954-1C51-413E-987E-F23A8E1247B3}" destId="{CF95512B-86AF-48B0-93BA-2BD298637AB5}" srcOrd="1" destOrd="0" presId="urn:microsoft.com/office/officeart/2008/layout/NameandTitleOrganizationalChart"/>
    <dgm:cxn modelId="{C1BF35EF-94CB-447F-A554-007215990063}" type="presOf" srcId="{23DD9950-2D27-4E9D-B806-C2611C95E7BC}" destId="{64F17EB3-6A62-47C1-A8B0-8AAC064FDF4E}" srcOrd="0" destOrd="0" presId="urn:microsoft.com/office/officeart/2008/layout/NameandTitleOrganizationalChart"/>
    <dgm:cxn modelId="{AEABFB4E-D1E9-4BB2-B46D-F2F2D9C8CF12}" type="presOf" srcId="{7F90D13A-95C7-405D-B10C-61275C04BD03}" destId="{4FAFFAD5-9065-4C86-AEBF-71B3D7D0E2AA}" srcOrd="1" destOrd="0" presId="urn:microsoft.com/office/officeart/2008/layout/NameandTitleOrganizationalChart"/>
    <dgm:cxn modelId="{0422B26A-FA0A-4D17-AE20-DC2AF453F0FF}" type="presOf" srcId="{6417D634-39AA-4A57-9E99-0E24809F9A18}" destId="{DCC7A79B-AEC4-4B1A-B8DF-C11132A48BB1}" srcOrd="0" destOrd="0" presId="urn:microsoft.com/office/officeart/2008/layout/NameandTitleOrganizationalChart"/>
    <dgm:cxn modelId="{519C9F3A-E12A-4DDC-8275-D99281068662}" type="presOf" srcId="{A159394D-D010-4ED0-8ACC-58A6E3F91F1D}" destId="{BEE345C4-B457-4347-8A47-ED911B3694A1}" srcOrd="0" destOrd="0" presId="urn:microsoft.com/office/officeart/2008/layout/NameandTitleOrganizationalChart"/>
    <dgm:cxn modelId="{3C07678F-4F1F-4ABA-9044-B866FDEC75F0}" type="presParOf" srcId="{AF5B9F04-6953-4C4A-9C73-C315AEE0179F}" destId="{C8EA21E4-6EF0-47B5-811E-40C4FE07AB22}" srcOrd="0" destOrd="0" presId="urn:microsoft.com/office/officeart/2008/layout/NameandTitleOrganizationalChart"/>
    <dgm:cxn modelId="{4FAC2820-E0F0-44B7-8A42-AE78A35B8BCF}" type="presParOf" srcId="{C8EA21E4-6EF0-47B5-811E-40C4FE07AB22}" destId="{1FA73607-BA61-455C-8764-CF745E49CA36}" srcOrd="0" destOrd="0" presId="urn:microsoft.com/office/officeart/2008/layout/NameandTitleOrganizationalChart"/>
    <dgm:cxn modelId="{FAFBA99B-18FB-4ED0-ABAF-91430B7E2C5F}" type="presParOf" srcId="{1FA73607-BA61-455C-8764-CF745E49CA36}" destId="{904EA30B-D2C2-4F93-81C5-57D511F0F8EE}" srcOrd="0" destOrd="0" presId="urn:microsoft.com/office/officeart/2008/layout/NameandTitleOrganizationalChart"/>
    <dgm:cxn modelId="{26C18E13-3671-4F95-8FF6-F5BB54D45306}" type="presParOf" srcId="{1FA73607-BA61-455C-8764-CF745E49CA36}" destId="{290E962B-ABA6-4516-9200-151DDC532FBF}" srcOrd="1" destOrd="0" presId="urn:microsoft.com/office/officeart/2008/layout/NameandTitleOrganizationalChart"/>
    <dgm:cxn modelId="{24911DA3-2EFD-42D2-9DE6-8C8A7D9E52DD}" type="presParOf" srcId="{1FA73607-BA61-455C-8764-CF745E49CA36}" destId="{CF95512B-86AF-48B0-93BA-2BD298637AB5}" srcOrd="2" destOrd="0" presId="urn:microsoft.com/office/officeart/2008/layout/NameandTitleOrganizationalChart"/>
    <dgm:cxn modelId="{56F3F814-DDC6-40E7-8628-6DC6A9E3192C}" type="presParOf" srcId="{C8EA21E4-6EF0-47B5-811E-40C4FE07AB22}" destId="{3CB2B614-C9EA-4FAD-9EF6-80B5E47BABAA}" srcOrd="1" destOrd="0" presId="urn:microsoft.com/office/officeart/2008/layout/NameandTitleOrganizationalChart"/>
    <dgm:cxn modelId="{F39A1270-A382-46EA-8811-054906674A88}" type="presParOf" srcId="{3CB2B614-C9EA-4FAD-9EF6-80B5E47BABAA}" destId="{2A9CEF5C-08CF-4D49-8CA4-F3E6D0BBDE23}" srcOrd="0" destOrd="0" presId="urn:microsoft.com/office/officeart/2008/layout/NameandTitleOrganizationalChart"/>
    <dgm:cxn modelId="{D37C5006-EFD0-4878-976A-19C72379B6F9}" type="presParOf" srcId="{3CB2B614-C9EA-4FAD-9EF6-80B5E47BABAA}" destId="{0853D643-4C0B-41EB-A448-B098551A7351}" srcOrd="1" destOrd="0" presId="urn:microsoft.com/office/officeart/2008/layout/NameandTitleOrganizationalChart"/>
    <dgm:cxn modelId="{BDA2D3F9-0294-4503-9654-A1D603497F37}" type="presParOf" srcId="{0853D643-4C0B-41EB-A448-B098551A7351}" destId="{F21734E6-6E17-48A8-A554-5CE5AB9A2B5A}" srcOrd="0" destOrd="0" presId="urn:microsoft.com/office/officeart/2008/layout/NameandTitleOrganizationalChart"/>
    <dgm:cxn modelId="{B85A1F46-EF3B-450B-829F-BB4AB9147084}" type="presParOf" srcId="{F21734E6-6E17-48A8-A554-5CE5AB9A2B5A}" destId="{CF932F9A-159A-4DA9-A49D-2DFF3EC0A789}" srcOrd="0" destOrd="0" presId="urn:microsoft.com/office/officeart/2008/layout/NameandTitleOrganizationalChart"/>
    <dgm:cxn modelId="{4442F352-35D5-4BE6-A70D-A6BB2F497D00}" type="presParOf" srcId="{F21734E6-6E17-48A8-A554-5CE5AB9A2B5A}" destId="{99BDA0C0-B103-4C05-9106-979061355BB4}" srcOrd="1" destOrd="0" presId="urn:microsoft.com/office/officeart/2008/layout/NameandTitleOrganizationalChart"/>
    <dgm:cxn modelId="{EDBF2C7A-61DC-444D-A141-3EB1059A3007}" type="presParOf" srcId="{F21734E6-6E17-48A8-A554-5CE5AB9A2B5A}" destId="{0ADC3750-A2F7-4265-81BC-070415F54F07}" srcOrd="2" destOrd="0" presId="urn:microsoft.com/office/officeart/2008/layout/NameandTitleOrganizationalChart"/>
    <dgm:cxn modelId="{50A602E0-3B59-4E50-828B-87D1DD92116E}" type="presParOf" srcId="{0853D643-4C0B-41EB-A448-B098551A7351}" destId="{EFD9EB94-12CC-4201-9EFC-08A398C2A095}" srcOrd="1" destOrd="0" presId="urn:microsoft.com/office/officeart/2008/layout/NameandTitleOrganizationalChart"/>
    <dgm:cxn modelId="{EA2AE3D0-DA89-42BF-80D9-94F0A490F849}" type="presParOf" srcId="{0853D643-4C0B-41EB-A448-B098551A7351}" destId="{79DE7CCB-4D5C-4266-AF41-21B2D84D50D2}" srcOrd="2" destOrd="0" presId="urn:microsoft.com/office/officeart/2008/layout/NameandTitleOrganizationalChart"/>
    <dgm:cxn modelId="{B99EE088-1568-4ADE-8129-86AEA838B320}" type="presParOf" srcId="{3CB2B614-C9EA-4FAD-9EF6-80B5E47BABAA}" destId="{22520EF4-507D-4C67-92F0-090E1ACBEEE1}" srcOrd="2" destOrd="0" presId="urn:microsoft.com/office/officeart/2008/layout/NameandTitleOrganizationalChart"/>
    <dgm:cxn modelId="{F6D4F5C8-F0C5-4C51-92C8-17DE10055F06}" type="presParOf" srcId="{3CB2B614-C9EA-4FAD-9EF6-80B5E47BABAA}" destId="{3951F028-16B8-4F8B-990B-5734401A0C62}" srcOrd="3" destOrd="0" presId="urn:microsoft.com/office/officeart/2008/layout/NameandTitleOrganizationalChart"/>
    <dgm:cxn modelId="{97300357-839B-4929-82A0-894269A75D1B}" type="presParOf" srcId="{3951F028-16B8-4F8B-990B-5734401A0C62}" destId="{324DC7F6-D9C7-46F1-8AE9-6071B7C1C837}" srcOrd="0" destOrd="0" presId="urn:microsoft.com/office/officeart/2008/layout/NameandTitleOrganizationalChart"/>
    <dgm:cxn modelId="{FA1AB39C-D2F3-4DF7-81FE-28C29ADE5736}" type="presParOf" srcId="{324DC7F6-D9C7-46F1-8AE9-6071B7C1C837}" destId="{F5860FB7-C710-488F-9F99-9693F48EFFCB}" srcOrd="0" destOrd="0" presId="urn:microsoft.com/office/officeart/2008/layout/NameandTitleOrganizationalChart"/>
    <dgm:cxn modelId="{A179A564-E671-498E-8409-087FE076BE28}" type="presParOf" srcId="{324DC7F6-D9C7-46F1-8AE9-6071B7C1C837}" destId="{DCC7A79B-AEC4-4B1A-B8DF-C11132A48BB1}" srcOrd="1" destOrd="0" presId="urn:microsoft.com/office/officeart/2008/layout/NameandTitleOrganizationalChart"/>
    <dgm:cxn modelId="{CCF8227F-2126-4FF7-A281-24B424B41088}" type="presParOf" srcId="{324DC7F6-D9C7-46F1-8AE9-6071B7C1C837}" destId="{4FAFFAD5-9065-4C86-AEBF-71B3D7D0E2AA}" srcOrd="2" destOrd="0" presId="urn:microsoft.com/office/officeart/2008/layout/NameandTitleOrganizationalChart"/>
    <dgm:cxn modelId="{25289FF4-8360-49BA-9DE6-2DAE9B141E06}" type="presParOf" srcId="{3951F028-16B8-4F8B-990B-5734401A0C62}" destId="{2A256E18-1A86-46A7-A949-8D4C6276F19D}" srcOrd="1" destOrd="0" presId="urn:microsoft.com/office/officeart/2008/layout/NameandTitleOrganizationalChart"/>
    <dgm:cxn modelId="{B8AEC33C-68AB-4AAB-86A8-0EEACEE2D881}" type="presParOf" srcId="{3951F028-16B8-4F8B-990B-5734401A0C62}" destId="{E7A2A7B9-858F-4FE5-B7B6-68DCFF6F5D0E}" srcOrd="2" destOrd="0" presId="urn:microsoft.com/office/officeart/2008/layout/NameandTitleOrganizationalChart"/>
    <dgm:cxn modelId="{3C4073A8-60FA-4393-A254-17B87A95E2C1}" type="presParOf" srcId="{3CB2B614-C9EA-4FAD-9EF6-80B5E47BABAA}" destId="{C0438BA3-CE65-4181-B067-BB28AA341793}" srcOrd="4" destOrd="0" presId="urn:microsoft.com/office/officeart/2008/layout/NameandTitleOrganizationalChart"/>
    <dgm:cxn modelId="{670F7D17-507A-425A-A6B2-1700100BB46A}" type="presParOf" srcId="{3CB2B614-C9EA-4FAD-9EF6-80B5E47BABAA}" destId="{CC236F75-0965-4D5A-915D-171C3625E983}" srcOrd="5" destOrd="0" presId="urn:microsoft.com/office/officeart/2008/layout/NameandTitleOrganizationalChart"/>
    <dgm:cxn modelId="{88EFF4D0-EAC3-497D-B2C9-6D616F628223}" type="presParOf" srcId="{CC236F75-0965-4D5A-915D-171C3625E983}" destId="{682FFC4A-CACD-4CCF-A327-C1B07674C5DD}" srcOrd="0" destOrd="0" presId="urn:microsoft.com/office/officeart/2008/layout/NameandTitleOrganizationalChart"/>
    <dgm:cxn modelId="{A20FB282-D303-4527-AF00-BC59AA69D5C7}" type="presParOf" srcId="{682FFC4A-CACD-4CCF-A327-C1B07674C5DD}" destId="{FEC6CA04-C178-474A-A1C5-44032954CD7E}" srcOrd="0" destOrd="0" presId="urn:microsoft.com/office/officeart/2008/layout/NameandTitleOrganizationalChart"/>
    <dgm:cxn modelId="{A0FC5BDF-A166-44B4-8D8C-D83EC7C459CF}" type="presParOf" srcId="{682FFC4A-CACD-4CCF-A327-C1B07674C5DD}" destId="{92A8FE73-B396-49DC-95C5-CC1D867BD072}" srcOrd="1" destOrd="0" presId="urn:microsoft.com/office/officeart/2008/layout/NameandTitleOrganizationalChart"/>
    <dgm:cxn modelId="{318986BF-72DA-48F8-9A03-07BED948C11F}" type="presParOf" srcId="{682FFC4A-CACD-4CCF-A327-C1B07674C5DD}" destId="{960F16B3-DCBF-4D77-829F-A15986F86467}" srcOrd="2" destOrd="0" presId="urn:microsoft.com/office/officeart/2008/layout/NameandTitleOrganizationalChart"/>
    <dgm:cxn modelId="{6D25C523-BE6B-4F0C-8B75-43D84720A052}" type="presParOf" srcId="{CC236F75-0965-4D5A-915D-171C3625E983}" destId="{E2BD8180-B8DB-4A77-B2E3-7EAA0D1A888B}" srcOrd="1" destOrd="0" presId="urn:microsoft.com/office/officeart/2008/layout/NameandTitleOrganizationalChart"/>
    <dgm:cxn modelId="{6D2F9250-2EF4-472A-BACA-1A457AF83EB1}" type="presParOf" srcId="{E2BD8180-B8DB-4A77-B2E3-7EAA0D1A888B}" destId="{E0DF0CE0-0C80-4874-9B4D-8EE1B55D0FAD}" srcOrd="0" destOrd="0" presId="urn:microsoft.com/office/officeart/2008/layout/NameandTitleOrganizationalChart"/>
    <dgm:cxn modelId="{8B1E1306-F92F-4F2F-B2F3-D8B768E77D6C}" type="presParOf" srcId="{E2BD8180-B8DB-4A77-B2E3-7EAA0D1A888B}" destId="{4CD890A2-573E-4CAF-A353-A8212C5EDCFE}" srcOrd="1" destOrd="0" presId="urn:microsoft.com/office/officeart/2008/layout/NameandTitleOrganizationalChart"/>
    <dgm:cxn modelId="{F6253B0B-0196-4BE4-B2F0-0BC1D5DF62B8}" type="presParOf" srcId="{4CD890A2-573E-4CAF-A353-A8212C5EDCFE}" destId="{B0996A9A-3D55-4BFC-AD73-4EC0CFE2F3C1}" srcOrd="0" destOrd="0" presId="urn:microsoft.com/office/officeart/2008/layout/NameandTitleOrganizationalChart"/>
    <dgm:cxn modelId="{32629FA7-27E9-4CFE-A3A5-C17881879A52}" type="presParOf" srcId="{B0996A9A-3D55-4BFC-AD73-4EC0CFE2F3C1}" destId="{971DDF00-A57B-4543-A39A-ED78AE06221A}" srcOrd="0" destOrd="0" presId="urn:microsoft.com/office/officeart/2008/layout/NameandTitleOrganizationalChart"/>
    <dgm:cxn modelId="{C56A99B2-BB94-4647-9B33-B1F79DE0606E}" type="presParOf" srcId="{B0996A9A-3D55-4BFC-AD73-4EC0CFE2F3C1}" destId="{83A344FA-102D-4EF5-BFBA-529E64D9A3EA}" srcOrd="1" destOrd="0" presId="urn:microsoft.com/office/officeart/2008/layout/NameandTitleOrganizationalChart"/>
    <dgm:cxn modelId="{2A39DE5A-D8E8-403C-AE98-B7E897D97738}" type="presParOf" srcId="{B0996A9A-3D55-4BFC-AD73-4EC0CFE2F3C1}" destId="{2F2052BB-76E9-4C24-ADD8-49D8C5895BCF}" srcOrd="2" destOrd="0" presId="urn:microsoft.com/office/officeart/2008/layout/NameandTitleOrganizationalChart"/>
    <dgm:cxn modelId="{429799AD-3826-49A2-9C16-213A6C83B276}" type="presParOf" srcId="{4CD890A2-573E-4CAF-A353-A8212C5EDCFE}" destId="{34E71160-CDA5-40BB-853E-ABEAE9EA2EE8}" srcOrd="1" destOrd="0" presId="urn:microsoft.com/office/officeart/2008/layout/NameandTitleOrganizationalChart"/>
    <dgm:cxn modelId="{0FFFE074-A89B-4090-B772-8C3777E4E9D2}" type="presParOf" srcId="{4CD890A2-573E-4CAF-A353-A8212C5EDCFE}" destId="{7B5B1D7C-9CF4-43E0-B796-BBF3941A109B}" srcOrd="2" destOrd="0" presId="urn:microsoft.com/office/officeart/2008/layout/NameandTitleOrganizationalChart"/>
    <dgm:cxn modelId="{D0DDCB72-A28C-4370-BD2D-8F5B394E7DD2}" type="presParOf" srcId="{E2BD8180-B8DB-4A77-B2E3-7EAA0D1A888B}" destId="{BEE345C4-B457-4347-8A47-ED911B3694A1}" srcOrd="2" destOrd="0" presId="urn:microsoft.com/office/officeart/2008/layout/NameandTitleOrganizationalChart"/>
    <dgm:cxn modelId="{EAFE73B6-A77E-447A-81D5-080161F5F41F}" type="presParOf" srcId="{E2BD8180-B8DB-4A77-B2E3-7EAA0D1A888B}" destId="{4C0934D2-57F6-4E3B-9D7D-CF1A2A70AED7}" srcOrd="3" destOrd="0" presId="urn:microsoft.com/office/officeart/2008/layout/NameandTitleOrganizationalChart"/>
    <dgm:cxn modelId="{E3ED3B88-65A9-44A8-A626-3B376FDEC0B8}" type="presParOf" srcId="{4C0934D2-57F6-4E3B-9D7D-CF1A2A70AED7}" destId="{D95336EF-86C5-43F5-92CF-42661B7F3407}" srcOrd="0" destOrd="0" presId="urn:microsoft.com/office/officeart/2008/layout/NameandTitleOrganizationalChart"/>
    <dgm:cxn modelId="{C7C184C5-C4F7-41AA-97EE-CA2F11A9B16C}" type="presParOf" srcId="{D95336EF-86C5-43F5-92CF-42661B7F3407}" destId="{4A47DD06-8E61-4B5F-BF93-A07E7F19B520}" srcOrd="0" destOrd="0" presId="urn:microsoft.com/office/officeart/2008/layout/NameandTitleOrganizationalChart"/>
    <dgm:cxn modelId="{FA31C82B-9D30-45FA-9CAB-14C4F5DA531F}" type="presParOf" srcId="{D95336EF-86C5-43F5-92CF-42661B7F3407}" destId="{D11CFA38-C971-4A82-A71C-52CF325A5863}" srcOrd="1" destOrd="0" presId="urn:microsoft.com/office/officeart/2008/layout/NameandTitleOrganizationalChart"/>
    <dgm:cxn modelId="{48C9FA17-EB53-460D-89AF-97B2582AE70F}" type="presParOf" srcId="{D95336EF-86C5-43F5-92CF-42661B7F3407}" destId="{6112F5BF-3E3E-45F7-B078-AF3045463489}" srcOrd="2" destOrd="0" presId="urn:microsoft.com/office/officeart/2008/layout/NameandTitleOrganizationalChart"/>
    <dgm:cxn modelId="{574CAEA2-5A3A-46C4-9B07-57840B2D83BB}" type="presParOf" srcId="{4C0934D2-57F6-4E3B-9D7D-CF1A2A70AED7}" destId="{F361C5E4-6F7D-4746-8358-0E51E8192D03}" srcOrd="1" destOrd="0" presId="urn:microsoft.com/office/officeart/2008/layout/NameandTitleOrganizationalChart"/>
    <dgm:cxn modelId="{BDED01F8-F089-4F99-A6D8-26D0B80D042F}" type="presParOf" srcId="{4C0934D2-57F6-4E3B-9D7D-CF1A2A70AED7}" destId="{C3A8F15B-E91D-40B0-8416-47FF100AC78D}" srcOrd="2" destOrd="0" presId="urn:microsoft.com/office/officeart/2008/layout/NameandTitleOrganizationalChart"/>
    <dgm:cxn modelId="{87CE5DDC-F46C-4362-AB85-130B830D8519}" type="presParOf" srcId="{CC236F75-0965-4D5A-915D-171C3625E983}" destId="{C94655BF-2CED-4828-8665-A17D341FDB2C}" srcOrd="2" destOrd="0" presId="urn:microsoft.com/office/officeart/2008/layout/NameandTitleOrganizationalChart"/>
    <dgm:cxn modelId="{874565C5-D212-4273-BBF0-6CAD39C2236E}" type="presParOf" srcId="{C94655BF-2CED-4828-8665-A17D341FDB2C}" destId="{4FE1AE5E-3133-4240-88DA-025206D676C7}" srcOrd="0" destOrd="0" presId="urn:microsoft.com/office/officeart/2008/layout/NameandTitleOrganizationalChart"/>
    <dgm:cxn modelId="{04477BD4-5A27-41F5-ABA4-FB1ADA23ADDD}" type="presParOf" srcId="{C94655BF-2CED-4828-8665-A17D341FDB2C}" destId="{B4B59117-D81D-4840-AD75-406CA573532A}" srcOrd="1" destOrd="0" presId="urn:microsoft.com/office/officeart/2008/layout/NameandTitleOrganizationalChart"/>
    <dgm:cxn modelId="{7F91C830-6505-4245-871A-72D0AB468F1D}" type="presParOf" srcId="{B4B59117-D81D-4840-AD75-406CA573532A}" destId="{433E7A63-963B-465B-A5A0-B2C0B18B5335}" srcOrd="0" destOrd="0" presId="urn:microsoft.com/office/officeart/2008/layout/NameandTitleOrganizationalChart"/>
    <dgm:cxn modelId="{80FACF2F-4FA8-4C81-9DEB-78F52E4F250D}" type="presParOf" srcId="{433E7A63-963B-465B-A5A0-B2C0B18B5335}" destId="{2A81F40E-5960-44F9-8A16-68BDCDEFFB1B}" srcOrd="0" destOrd="0" presId="urn:microsoft.com/office/officeart/2008/layout/NameandTitleOrganizationalChart"/>
    <dgm:cxn modelId="{8D332E96-BD2B-44C0-A1F1-D729370C8FED}" type="presParOf" srcId="{433E7A63-963B-465B-A5A0-B2C0B18B5335}" destId="{64F17EB3-6A62-47C1-A8B0-8AAC064FDF4E}" srcOrd="1" destOrd="0" presId="urn:microsoft.com/office/officeart/2008/layout/NameandTitleOrganizationalChart"/>
    <dgm:cxn modelId="{27A4FAC0-D8B3-4BEA-9A32-74CB21730679}" type="presParOf" srcId="{433E7A63-963B-465B-A5A0-B2C0B18B5335}" destId="{E2E3BC98-F781-4C28-BF6F-84A060327558}" srcOrd="2" destOrd="0" presId="urn:microsoft.com/office/officeart/2008/layout/NameandTitleOrganizationalChart"/>
    <dgm:cxn modelId="{5AD4C20F-6CE8-4761-9DA4-71F89EDBA840}" type="presParOf" srcId="{B4B59117-D81D-4840-AD75-406CA573532A}" destId="{6010C2FA-37C6-4EE6-A17A-8D81041D5526}" srcOrd="1" destOrd="0" presId="urn:microsoft.com/office/officeart/2008/layout/NameandTitleOrganizationalChart"/>
    <dgm:cxn modelId="{9DBBD358-D9D0-4F90-AA98-417ECDFFCD85}" type="presParOf" srcId="{B4B59117-D81D-4840-AD75-406CA573532A}" destId="{608817EF-D081-40C8-BF24-C4C446CF20B0}" srcOrd="2" destOrd="0" presId="urn:microsoft.com/office/officeart/2008/layout/NameandTitleOrganizationalChart"/>
    <dgm:cxn modelId="{C023E4E8-7216-4078-8468-2D26756F4292}" type="presParOf" srcId="{C8EA21E4-6EF0-47B5-811E-40C4FE07AB22}" destId="{EB6345A3-A1E2-43C4-96D5-4327E6B5F93F}" srcOrd="2" destOrd="0" presId="urn:microsoft.com/office/officeart/2008/layout/NameandTitleOrganizationalChart"/>
    <dgm:cxn modelId="{478D6330-2F06-4B0A-A73F-7B9F1EE47D32}" type="presParOf" srcId="{AF5B9F04-6953-4C4A-9C73-C315AEE0179F}" destId="{A8968A41-1788-44C4-AE43-7A1AC42BEF6F}" srcOrd="1" destOrd="0" presId="urn:microsoft.com/office/officeart/2008/layout/NameandTitleOrganizationalChart"/>
    <dgm:cxn modelId="{1B0DFD1E-DB52-418C-9E06-37C484F9044F}" type="presParOf" srcId="{A8968A41-1788-44C4-AE43-7A1AC42BEF6F}" destId="{AACD6FAF-5DFD-4622-B716-7F93916F9FC7}" srcOrd="0" destOrd="0" presId="urn:microsoft.com/office/officeart/2008/layout/NameandTitleOrganizationalChart"/>
    <dgm:cxn modelId="{485DE1C0-3600-4CC0-B159-ABDD06BE8FBE}" type="presParOf" srcId="{AACD6FAF-5DFD-4622-B716-7F93916F9FC7}" destId="{29085C9F-3146-4D6E-83C6-918E75DE0B8B}" srcOrd="0" destOrd="0" presId="urn:microsoft.com/office/officeart/2008/layout/NameandTitleOrganizationalChart"/>
    <dgm:cxn modelId="{A347D700-8260-4ACB-8D44-15D33D023306}" type="presParOf" srcId="{AACD6FAF-5DFD-4622-B716-7F93916F9FC7}" destId="{1098F4F2-5F22-454B-A43C-C8FA5F3CCE06}" srcOrd="1" destOrd="0" presId="urn:microsoft.com/office/officeart/2008/layout/NameandTitleOrganizationalChart"/>
    <dgm:cxn modelId="{9A81FA22-9DEE-430B-95C9-E0162BFC4FAD}" type="presParOf" srcId="{AACD6FAF-5DFD-4622-B716-7F93916F9FC7}" destId="{33D62AF3-085A-4A85-B17D-C42BFB51A0BA}" srcOrd="2" destOrd="0" presId="urn:microsoft.com/office/officeart/2008/layout/NameandTitleOrganizationalChart"/>
    <dgm:cxn modelId="{7D47A6E8-48CA-4772-A5CA-845F24CF77D8}" type="presParOf" srcId="{A8968A41-1788-44C4-AE43-7A1AC42BEF6F}" destId="{4320A93C-2775-4431-B19F-0AEC4E767C8C}" srcOrd="1" destOrd="0" presId="urn:microsoft.com/office/officeart/2008/layout/NameandTitleOrganizationalChart"/>
    <dgm:cxn modelId="{25749A3D-D70A-4371-B79F-A791D585199B}" type="presParOf" srcId="{A8968A41-1788-44C4-AE43-7A1AC42BEF6F}" destId="{86DED56D-7320-4981-9796-CF30A8D376B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397643-8125-4F1C-A372-ECF3E023D390}" type="doc">
      <dgm:prSet loTypeId="urn:microsoft.com/office/officeart/2005/8/layout/vList5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zh-TW"/>
        </a:p>
      </dgm:t>
    </dgm:pt>
    <dgm:pt modelId="{75F46C7D-8C5B-44B8-885B-72B553DFBDED}">
      <dgm:prSet phldrT="[文字]" custT="1"/>
      <dgm:spPr/>
      <dgm:t>
        <a:bodyPr/>
        <a:lstStyle/>
        <a:p>
          <a:pPr algn="ctr"/>
          <a:r>
            <a:rPr lang="zh-TW" altLang="en-US" sz="36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自書遺囑</a:t>
          </a:r>
          <a:endParaRPr lang="zh-TW" altLang="en-US" sz="36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DD8B25A-7C01-4D26-B85F-59F94B555813}" type="parTrans" cxnId="{A5C46D86-E622-4CD3-AD5D-56F2787D9492}">
      <dgm:prSet/>
      <dgm:spPr/>
      <dgm:t>
        <a:bodyPr/>
        <a:lstStyle/>
        <a:p>
          <a:pPr algn="ctr"/>
          <a:endParaRPr lang="zh-TW"/>
        </a:p>
      </dgm:t>
    </dgm:pt>
    <dgm:pt modelId="{845FF6B3-6688-4FCD-971F-F6007A755750}" type="sibTrans" cxnId="{A5C46D86-E622-4CD3-AD5D-56F2787D9492}">
      <dgm:prSet/>
      <dgm:spPr/>
      <dgm:t>
        <a:bodyPr/>
        <a:lstStyle/>
        <a:p>
          <a:pPr algn="ctr"/>
          <a:endParaRPr lang="zh-TW"/>
        </a:p>
      </dgm:t>
    </dgm:pt>
    <dgm:pt modelId="{9804C411-831F-4DA6-8B1B-9C583352CE3D}">
      <dgm:prSet phldrT="[文字]" custT="1"/>
      <dgm:spPr/>
      <dgm:t>
        <a:bodyPr/>
        <a:lstStyle/>
        <a:p>
          <a:pPr algn="ctr"/>
          <a:r>
            <a:rPr lang="zh-TW" altLang="en-US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民法第</a:t>
          </a:r>
          <a:r>
            <a:rPr lang="en-US" altLang="zh-TW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1190</a:t>
          </a:r>
          <a:r>
            <a:rPr lang="zh-TW" altLang="en-US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條</a:t>
          </a:r>
          <a:endParaRPr lang="zh-TW" altLang="en-US" sz="24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0941DF6-D521-4B7D-A157-C3578FDA13BB}" type="parTrans" cxnId="{4699913B-42E8-4C8F-8CDB-095F5ACD8E6F}">
      <dgm:prSet/>
      <dgm:spPr/>
      <dgm:t>
        <a:bodyPr/>
        <a:lstStyle/>
        <a:p>
          <a:pPr algn="ctr"/>
          <a:endParaRPr lang="zh-TW"/>
        </a:p>
      </dgm:t>
    </dgm:pt>
    <dgm:pt modelId="{5937179E-E6B7-4288-B225-70592C680919}" type="sibTrans" cxnId="{4699913B-42E8-4C8F-8CDB-095F5ACD8E6F}">
      <dgm:prSet/>
      <dgm:spPr/>
      <dgm:t>
        <a:bodyPr/>
        <a:lstStyle/>
        <a:p>
          <a:pPr algn="ctr"/>
          <a:endParaRPr lang="zh-TW"/>
        </a:p>
      </dgm:t>
    </dgm:pt>
    <dgm:pt modelId="{C8FCE1D5-0013-443B-BA52-E4A60EA3FE6D}">
      <dgm:prSet phldrT="[文字]" custT="1"/>
      <dgm:spPr/>
      <dgm:t>
        <a:bodyPr/>
        <a:lstStyle/>
        <a:p>
          <a:pPr algn="ctr"/>
          <a:r>
            <a:rPr lang="zh-TW" altLang="en-US" sz="36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公證遺囑</a:t>
          </a:r>
          <a:endParaRPr lang="zh-TW" altLang="en-US" sz="36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534C5E64-47EE-48C9-A4CD-A367C15C24CB}" type="parTrans" cxnId="{992753B7-1671-45EE-9A52-A87F63B4FA71}">
      <dgm:prSet/>
      <dgm:spPr/>
      <dgm:t>
        <a:bodyPr/>
        <a:lstStyle/>
        <a:p>
          <a:pPr algn="ctr"/>
          <a:endParaRPr lang="zh-TW"/>
        </a:p>
      </dgm:t>
    </dgm:pt>
    <dgm:pt modelId="{1C2A5E08-29F2-4695-ACA7-95A34ECB417D}" type="sibTrans" cxnId="{992753B7-1671-45EE-9A52-A87F63B4FA71}">
      <dgm:prSet/>
      <dgm:spPr/>
      <dgm:t>
        <a:bodyPr/>
        <a:lstStyle/>
        <a:p>
          <a:pPr algn="ctr"/>
          <a:endParaRPr lang="zh-TW"/>
        </a:p>
      </dgm:t>
    </dgm:pt>
    <dgm:pt modelId="{4F09627D-7E88-4601-93C1-4E2BFE4319F2}">
      <dgm:prSet phldrT="[文字]" custT="1"/>
      <dgm:spPr/>
      <dgm:t>
        <a:bodyPr/>
        <a:lstStyle/>
        <a:p>
          <a:pPr algn="ctr"/>
          <a:r>
            <a:rPr lang="zh-TW" altLang="en-US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民法第</a:t>
          </a:r>
          <a:r>
            <a:rPr lang="en-US" altLang="zh-TW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1191</a:t>
          </a:r>
          <a:r>
            <a:rPr lang="zh-TW" altLang="en-US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條</a:t>
          </a:r>
          <a:endParaRPr lang="zh-TW" sz="24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3827320A-3550-4AEA-B735-11B701042E5A}" type="parTrans" cxnId="{369CCAA4-9D5F-464A-87CE-77B2EF21F0B8}">
      <dgm:prSet/>
      <dgm:spPr/>
      <dgm:t>
        <a:bodyPr/>
        <a:lstStyle/>
        <a:p>
          <a:pPr algn="ctr"/>
          <a:endParaRPr lang="zh-TW"/>
        </a:p>
      </dgm:t>
    </dgm:pt>
    <dgm:pt modelId="{91466907-124C-4D4C-A391-76F7F2EEFEE7}" type="sibTrans" cxnId="{369CCAA4-9D5F-464A-87CE-77B2EF21F0B8}">
      <dgm:prSet/>
      <dgm:spPr/>
      <dgm:t>
        <a:bodyPr/>
        <a:lstStyle/>
        <a:p>
          <a:pPr algn="ctr"/>
          <a:endParaRPr lang="zh-TW"/>
        </a:p>
      </dgm:t>
    </dgm:pt>
    <dgm:pt modelId="{13FC20E3-24F3-4E43-BA2C-BFEA9A5E6181}">
      <dgm:prSet phldrT="[文字]" custT="1"/>
      <dgm:spPr/>
      <dgm:t>
        <a:bodyPr/>
        <a:lstStyle/>
        <a:p>
          <a:pPr algn="ctr"/>
          <a:r>
            <a:rPr lang="zh-TW" altLang="en-US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民法第</a:t>
          </a:r>
          <a:r>
            <a:rPr lang="en-US" altLang="zh-TW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1192</a:t>
          </a:r>
          <a:r>
            <a:rPr lang="zh-TW" altLang="en-US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條</a:t>
          </a:r>
          <a:endParaRPr lang="zh-TW" sz="24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0E3E651-9F89-4232-A78E-7DA54792A69D}" type="parTrans" cxnId="{ACFE6916-B2FA-4B64-AF86-BBC7CF1CB334}">
      <dgm:prSet/>
      <dgm:spPr/>
      <dgm:t>
        <a:bodyPr/>
        <a:lstStyle/>
        <a:p>
          <a:pPr algn="ctr"/>
          <a:endParaRPr lang="zh-TW"/>
        </a:p>
      </dgm:t>
    </dgm:pt>
    <dgm:pt modelId="{2954581B-096E-490E-B5BF-AC14E2D13EF1}" type="sibTrans" cxnId="{ACFE6916-B2FA-4B64-AF86-BBC7CF1CB334}">
      <dgm:prSet/>
      <dgm:spPr/>
      <dgm:t>
        <a:bodyPr/>
        <a:lstStyle/>
        <a:p>
          <a:pPr algn="ctr"/>
          <a:endParaRPr lang="zh-TW"/>
        </a:p>
      </dgm:t>
    </dgm:pt>
    <dgm:pt modelId="{1F855C9E-5F53-42DB-BAA8-4BA271364CB7}">
      <dgm:prSet phldrT="[文字]" custT="1"/>
      <dgm:spPr/>
      <dgm:t>
        <a:bodyPr/>
        <a:lstStyle/>
        <a:p>
          <a:pPr algn="ctr"/>
          <a:r>
            <a:rPr lang="zh-TW" altLang="en-US" sz="36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代筆遺囑</a:t>
          </a:r>
          <a:endParaRPr lang="zh-TW" altLang="en-US" sz="36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D8265F2-3385-4C0B-AC64-09A6216C47BB}" type="parTrans" cxnId="{A1F64C96-2B5D-40BC-A667-35C5C59B3FCE}">
      <dgm:prSet/>
      <dgm:spPr/>
      <dgm:t>
        <a:bodyPr/>
        <a:lstStyle/>
        <a:p>
          <a:pPr algn="ctr"/>
          <a:endParaRPr lang="zh-TW" altLang="en-US"/>
        </a:p>
      </dgm:t>
    </dgm:pt>
    <dgm:pt modelId="{D420DE3A-7B50-42A3-8873-402CA293FB4B}" type="sibTrans" cxnId="{A1F64C96-2B5D-40BC-A667-35C5C59B3FCE}">
      <dgm:prSet/>
      <dgm:spPr/>
      <dgm:t>
        <a:bodyPr/>
        <a:lstStyle/>
        <a:p>
          <a:pPr algn="ctr"/>
          <a:endParaRPr lang="zh-TW" altLang="en-US"/>
        </a:p>
      </dgm:t>
    </dgm:pt>
    <dgm:pt modelId="{1F265501-6395-4FEE-9D97-283B97513FBE}">
      <dgm:prSet phldrT="[文字]" custT="1"/>
      <dgm:spPr/>
      <dgm:t>
        <a:bodyPr/>
        <a:lstStyle/>
        <a:p>
          <a:pPr algn="ctr"/>
          <a:r>
            <a:rPr lang="zh-TW" altLang="en-US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民法第</a:t>
          </a:r>
          <a:r>
            <a:rPr lang="en-US" altLang="zh-TW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1194</a:t>
          </a:r>
          <a:r>
            <a:rPr lang="zh-TW" altLang="en-US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條</a:t>
          </a:r>
          <a:endParaRPr lang="zh-TW" sz="24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681BA34C-F5E0-4B33-BDEF-46F87D99955C}" type="parTrans" cxnId="{009A7FBC-DE29-453C-8ADA-C3CD1694A1A3}">
      <dgm:prSet/>
      <dgm:spPr/>
      <dgm:t>
        <a:bodyPr/>
        <a:lstStyle/>
        <a:p>
          <a:pPr algn="ctr"/>
          <a:endParaRPr lang="zh-TW" altLang="en-US"/>
        </a:p>
      </dgm:t>
    </dgm:pt>
    <dgm:pt modelId="{6D8796B5-D5D9-4A40-BC38-42E152E925C8}" type="sibTrans" cxnId="{009A7FBC-DE29-453C-8ADA-C3CD1694A1A3}">
      <dgm:prSet/>
      <dgm:spPr/>
      <dgm:t>
        <a:bodyPr/>
        <a:lstStyle/>
        <a:p>
          <a:pPr algn="ctr"/>
          <a:endParaRPr lang="zh-TW" altLang="en-US"/>
        </a:p>
      </dgm:t>
    </dgm:pt>
    <dgm:pt modelId="{A70397EA-7C39-48EC-8D14-1F05FF74C2BE}">
      <dgm:prSet phldrT="[文字]" custT="1"/>
      <dgm:spPr/>
      <dgm:t>
        <a:bodyPr/>
        <a:lstStyle/>
        <a:p>
          <a:pPr algn="ctr"/>
          <a:r>
            <a:rPr lang="zh-TW" altLang="en-US" sz="36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口授遺囑</a:t>
          </a:r>
          <a:endParaRPr lang="zh-TW" altLang="en-US" sz="36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F10A376F-AF15-4324-9332-AB26EB9F697C}" type="parTrans" cxnId="{3F21A7E2-5FEB-4778-B215-FCA140D484E6}">
      <dgm:prSet/>
      <dgm:spPr/>
      <dgm:t>
        <a:bodyPr/>
        <a:lstStyle/>
        <a:p>
          <a:pPr algn="ctr"/>
          <a:endParaRPr lang="zh-TW" altLang="en-US"/>
        </a:p>
      </dgm:t>
    </dgm:pt>
    <dgm:pt modelId="{B6CE41F6-8E9E-4316-B6D9-399FE6D6C441}" type="sibTrans" cxnId="{3F21A7E2-5FEB-4778-B215-FCA140D484E6}">
      <dgm:prSet/>
      <dgm:spPr/>
      <dgm:t>
        <a:bodyPr/>
        <a:lstStyle/>
        <a:p>
          <a:pPr algn="ctr"/>
          <a:endParaRPr lang="zh-TW" altLang="en-US"/>
        </a:p>
      </dgm:t>
    </dgm:pt>
    <dgm:pt modelId="{A966BEAC-8328-490B-BCED-4E236524CD9D}">
      <dgm:prSet phldrT="[文字]" custT="1"/>
      <dgm:spPr/>
      <dgm:t>
        <a:bodyPr/>
        <a:lstStyle/>
        <a:p>
          <a:pPr algn="ctr"/>
          <a:r>
            <a:rPr lang="zh-TW" altLang="en-US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民法第</a:t>
          </a:r>
          <a:r>
            <a:rPr lang="en-US" altLang="zh-TW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1195</a:t>
          </a:r>
          <a:r>
            <a:rPr lang="zh-TW" altLang="en-US" sz="2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條</a:t>
          </a:r>
          <a:endParaRPr lang="zh-TW" altLang="en-US" sz="24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58690E11-A739-40B1-80C3-A2BEC8086AB8}" type="parTrans" cxnId="{0C3C16D9-8DA8-40F5-AD86-D8D5C5924724}">
      <dgm:prSet/>
      <dgm:spPr/>
      <dgm:t>
        <a:bodyPr/>
        <a:lstStyle/>
        <a:p>
          <a:pPr algn="ctr"/>
          <a:endParaRPr lang="zh-TW" altLang="en-US"/>
        </a:p>
      </dgm:t>
    </dgm:pt>
    <dgm:pt modelId="{BBB1D267-AFD5-4C33-9946-FC1D3B77F37C}" type="sibTrans" cxnId="{0C3C16D9-8DA8-40F5-AD86-D8D5C5924724}">
      <dgm:prSet/>
      <dgm:spPr/>
      <dgm:t>
        <a:bodyPr/>
        <a:lstStyle/>
        <a:p>
          <a:pPr algn="ctr"/>
          <a:endParaRPr lang="zh-TW" altLang="en-US"/>
        </a:p>
      </dgm:t>
    </dgm:pt>
    <dgm:pt modelId="{6A8A74D4-03D1-4937-B8C8-7B38C7EA0260}">
      <dgm:prSet phldrT="[文字]" custT="1"/>
      <dgm:spPr/>
      <dgm:t>
        <a:bodyPr/>
        <a:lstStyle/>
        <a:p>
          <a:pPr algn="ctr"/>
          <a:r>
            <a:rPr lang="zh-TW" altLang="en-US" sz="36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密封遺囑</a:t>
          </a:r>
          <a:endParaRPr lang="zh-TW" altLang="en-US" sz="36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6013AA25-446C-4612-B8D9-8C13B3B348A2}" type="sibTrans" cxnId="{0A19B143-58AC-48DF-8335-5E07B3EE2C6B}">
      <dgm:prSet/>
      <dgm:spPr/>
      <dgm:t>
        <a:bodyPr/>
        <a:lstStyle/>
        <a:p>
          <a:pPr algn="ctr"/>
          <a:endParaRPr lang="zh-TW"/>
        </a:p>
      </dgm:t>
    </dgm:pt>
    <dgm:pt modelId="{B4EBF1B6-3111-4EEE-A303-5A97FE5E0634}" type="parTrans" cxnId="{0A19B143-58AC-48DF-8335-5E07B3EE2C6B}">
      <dgm:prSet/>
      <dgm:spPr/>
      <dgm:t>
        <a:bodyPr/>
        <a:lstStyle/>
        <a:p>
          <a:pPr algn="ctr"/>
          <a:endParaRPr lang="zh-TW"/>
        </a:p>
      </dgm:t>
    </dgm:pt>
    <dgm:pt modelId="{C8B29964-6444-42B7-95B2-6A5BCADA3A67}" type="pres">
      <dgm:prSet presAssocID="{A2397643-8125-4F1C-A372-ECF3E023D3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AECE52BE-5516-4AC0-B433-E8A97E5A6959}" type="pres">
      <dgm:prSet presAssocID="{75F46C7D-8C5B-44B8-885B-72B553DFBDED}" presName="linNode" presStyleCnt="0"/>
      <dgm:spPr/>
    </dgm:pt>
    <dgm:pt modelId="{08C77654-8D82-4852-ACC6-B961A709AAE1}" type="pres">
      <dgm:prSet presAssocID="{75F46C7D-8C5B-44B8-885B-72B553DFBDE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18E925CD-DA96-4108-9F23-AE05A8DA6274}" type="pres">
      <dgm:prSet presAssocID="{75F46C7D-8C5B-44B8-885B-72B553DFBDED}" presName="descendantText" presStyleLbl="alignAccFollowNode1" presStyleIdx="0" presStyleCnt="5" custLinFactNeighborX="-2129" custLinFactNeighborY="1538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F58495DC-32AC-4539-8AED-DEBFFCCFE0E5}" type="pres">
      <dgm:prSet presAssocID="{845FF6B3-6688-4FCD-971F-F6007A755750}" presName="sp" presStyleCnt="0"/>
      <dgm:spPr/>
    </dgm:pt>
    <dgm:pt modelId="{D604D9B3-10EE-4962-B7BD-9986132895C7}" type="pres">
      <dgm:prSet presAssocID="{C8FCE1D5-0013-443B-BA52-E4A60EA3FE6D}" presName="linNode" presStyleCnt="0"/>
      <dgm:spPr/>
    </dgm:pt>
    <dgm:pt modelId="{7491B81D-B182-44CE-882F-F2010AEAC0EA}" type="pres">
      <dgm:prSet presAssocID="{C8FCE1D5-0013-443B-BA52-E4A60EA3FE6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B648B53B-7C1D-42EE-9775-0A07C71CCD98}" type="pres">
      <dgm:prSet presAssocID="{C8FCE1D5-0013-443B-BA52-E4A60EA3FE6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CC5E324B-DA9E-4CD8-BC82-0DC84413A471}" type="pres">
      <dgm:prSet presAssocID="{1C2A5E08-29F2-4695-ACA7-95A34ECB417D}" presName="sp" presStyleCnt="0"/>
      <dgm:spPr/>
    </dgm:pt>
    <dgm:pt modelId="{4A27FA38-9C39-4F55-8F9E-F5842224BF78}" type="pres">
      <dgm:prSet presAssocID="{6A8A74D4-03D1-4937-B8C8-7B38C7EA0260}" presName="linNode" presStyleCnt="0"/>
      <dgm:spPr/>
    </dgm:pt>
    <dgm:pt modelId="{B26A34E9-DEA4-407D-9D6C-64B9AF6AEE61}" type="pres">
      <dgm:prSet presAssocID="{6A8A74D4-03D1-4937-B8C8-7B38C7EA026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9A1F0921-B0AF-40BC-9415-C3C382387AD4}" type="pres">
      <dgm:prSet presAssocID="{6A8A74D4-03D1-4937-B8C8-7B38C7EA026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8538B8EC-4515-49BE-9A16-092FB6FF65BB}" type="pres">
      <dgm:prSet presAssocID="{6013AA25-446C-4612-B8D9-8C13B3B348A2}" presName="sp" presStyleCnt="0"/>
      <dgm:spPr/>
    </dgm:pt>
    <dgm:pt modelId="{1F03FE08-B6F9-4EC7-BBE1-1A7ADACD95D3}" type="pres">
      <dgm:prSet presAssocID="{1F855C9E-5F53-42DB-BAA8-4BA271364CB7}" presName="linNode" presStyleCnt="0"/>
      <dgm:spPr/>
    </dgm:pt>
    <dgm:pt modelId="{04BACDEF-1241-4CDD-BD34-6CA07B0174E0}" type="pres">
      <dgm:prSet presAssocID="{1F855C9E-5F53-42DB-BAA8-4BA271364CB7}" presName="parentText" presStyleLbl="node1" presStyleIdx="3" presStyleCnt="5" custLinFactNeighborX="0" custLinFactNeighborY="246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A1CC4B-564F-4348-9017-D8067CDA2398}" type="pres">
      <dgm:prSet presAssocID="{1F855C9E-5F53-42DB-BAA8-4BA271364CB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235C16-8191-40D9-9A87-1EE25AF247CD}" type="pres">
      <dgm:prSet presAssocID="{D420DE3A-7B50-42A3-8873-402CA293FB4B}" presName="sp" presStyleCnt="0"/>
      <dgm:spPr/>
    </dgm:pt>
    <dgm:pt modelId="{F6DC5628-5561-408D-8218-2C28F5898504}" type="pres">
      <dgm:prSet presAssocID="{A70397EA-7C39-48EC-8D14-1F05FF74C2BE}" presName="linNode" presStyleCnt="0"/>
      <dgm:spPr/>
    </dgm:pt>
    <dgm:pt modelId="{037AF975-4551-4A35-AED8-3C937DAEAB37}" type="pres">
      <dgm:prSet presAssocID="{A70397EA-7C39-48EC-8D14-1F05FF74C2B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3C4B0D-9A22-4C43-B3B3-3475AAD032DE}" type="pres">
      <dgm:prSet presAssocID="{A70397EA-7C39-48EC-8D14-1F05FF74C2B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F64C96-2B5D-40BC-A667-35C5C59B3FCE}" srcId="{A2397643-8125-4F1C-A372-ECF3E023D390}" destId="{1F855C9E-5F53-42DB-BAA8-4BA271364CB7}" srcOrd="3" destOrd="0" parTransId="{CD8265F2-3385-4C0B-AC64-09A6216C47BB}" sibTransId="{D420DE3A-7B50-42A3-8873-402CA293FB4B}"/>
    <dgm:cxn modelId="{15911F43-C678-4150-8A83-845F525739E1}" type="presOf" srcId="{C8FCE1D5-0013-443B-BA52-E4A60EA3FE6D}" destId="{7491B81D-B182-44CE-882F-F2010AEAC0EA}" srcOrd="0" destOrd="0" presId="urn:microsoft.com/office/officeart/2005/8/layout/vList5"/>
    <dgm:cxn modelId="{EBFE4EEF-26DC-44E6-8209-675F78AD1483}" type="presOf" srcId="{75F46C7D-8C5B-44B8-885B-72B553DFBDED}" destId="{08C77654-8D82-4852-ACC6-B961A709AAE1}" srcOrd="0" destOrd="0" presId="urn:microsoft.com/office/officeart/2005/8/layout/vList5"/>
    <dgm:cxn modelId="{009A7FBC-DE29-453C-8ADA-C3CD1694A1A3}" srcId="{1F855C9E-5F53-42DB-BAA8-4BA271364CB7}" destId="{1F265501-6395-4FEE-9D97-283B97513FBE}" srcOrd="0" destOrd="0" parTransId="{681BA34C-F5E0-4B33-BDEF-46F87D99955C}" sibTransId="{6D8796B5-D5D9-4A40-BC38-42E152E925C8}"/>
    <dgm:cxn modelId="{A42C5CE1-000A-4B1A-9FC2-3B2B33ECBAC4}" type="presOf" srcId="{9804C411-831F-4DA6-8B1B-9C583352CE3D}" destId="{18E925CD-DA96-4108-9F23-AE05A8DA6274}" srcOrd="0" destOrd="0" presId="urn:microsoft.com/office/officeart/2005/8/layout/vList5"/>
    <dgm:cxn modelId="{A5C46D86-E622-4CD3-AD5D-56F2787D9492}" srcId="{A2397643-8125-4F1C-A372-ECF3E023D390}" destId="{75F46C7D-8C5B-44B8-885B-72B553DFBDED}" srcOrd="0" destOrd="0" parTransId="{CDD8B25A-7C01-4D26-B85F-59F94B555813}" sibTransId="{845FF6B3-6688-4FCD-971F-F6007A755750}"/>
    <dgm:cxn modelId="{4699913B-42E8-4C8F-8CDB-095F5ACD8E6F}" srcId="{75F46C7D-8C5B-44B8-885B-72B553DFBDED}" destId="{9804C411-831F-4DA6-8B1B-9C583352CE3D}" srcOrd="0" destOrd="0" parTransId="{10941DF6-D521-4B7D-A157-C3578FDA13BB}" sibTransId="{5937179E-E6B7-4288-B225-70592C680919}"/>
    <dgm:cxn modelId="{3F21A7E2-5FEB-4778-B215-FCA140D484E6}" srcId="{A2397643-8125-4F1C-A372-ECF3E023D390}" destId="{A70397EA-7C39-48EC-8D14-1F05FF74C2BE}" srcOrd="4" destOrd="0" parTransId="{F10A376F-AF15-4324-9332-AB26EB9F697C}" sibTransId="{B6CE41F6-8E9E-4316-B6D9-399FE6D6C441}"/>
    <dgm:cxn modelId="{7F8306CA-DA5E-4AC2-B49E-17C954142D05}" type="presOf" srcId="{A966BEAC-8328-490B-BCED-4E236524CD9D}" destId="{0E3C4B0D-9A22-4C43-B3B3-3475AAD032DE}" srcOrd="0" destOrd="0" presId="urn:microsoft.com/office/officeart/2005/8/layout/vList5"/>
    <dgm:cxn modelId="{7EDDB508-894E-49A3-9331-5CFD4230CDA1}" type="presOf" srcId="{6A8A74D4-03D1-4937-B8C8-7B38C7EA0260}" destId="{B26A34E9-DEA4-407D-9D6C-64B9AF6AEE61}" srcOrd="0" destOrd="0" presId="urn:microsoft.com/office/officeart/2005/8/layout/vList5"/>
    <dgm:cxn modelId="{992753B7-1671-45EE-9A52-A87F63B4FA71}" srcId="{A2397643-8125-4F1C-A372-ECF3E023D390}" destId="{C8FCE1D5-0013-443B-BA52-E4A60EA3FE6D}" srcOrd="1" destOrd="0" parTransId="{534C5E64-47EE-48C9-A4CD-A367C15C24CB}" sibTransId="{1C2A5E08-29F2-4695-ACA7-95A34ECB417D}"/>
    <dgm:cxn modelId="{00FF9C92-9906-4153-BDAC-E64DEF9238F2}" type="presOf" srcId="{1F855C9E-5F53-42DB-BAA8-4BA271364CB7}" destId="{04BACDEF-1241-4CDD-BD34-6CA07B0174E0}" srcOrd="0" destOrd="0" presId="urn:microsoft.com/office/officeart/2005/8/layout/vList5"/>
    <dgm:cxn modelId="{6A149F96-A738-4BE3-852F-937E4098A8D0}" type="presOf" srcId="{13FC20E3-24F3-4E43-BA2C-BFEA9A5E6181}" destId="{9A1F0921-B0AF-40BC-9415-C3C382387AD4}" srcOrd="0" destOrd="0" presId="urn:microsoft.com/office/officeart/2005/8/layout/vList5"/>
    <dgm:cxn modelId="{6DC01451-AC09-42D7-A68B-8558B768DE8C}" type="presOf" srcId="{A2397643-8125-4F1C-A372-ECF3E023D390}" destId="{C8B29964-6444-42B7-95B2-6A5BCADA3A67}" srcOrd="0" destOrd="0" presId="urn:microsoft.com/office/officeart/2005/8/layout/vList5"/>
    <dgm:cxn modelId="{0C3C16D9-8DA8-40F5-AD86-D8D5C5924724}" srcId="{A70397EA-7C39-48EC-8D14-1F05FF74C2BE}" destId="{A966BEAC-8328-490B-BCED-4E236524CD9D}" srcOrd="0" destOrd="0" parTransId="{58690E11-A739-40B1-80C3-A2BEC8086AB8}" sibTransId="{BBB1D267-AFD5-4C33-9946-FC1D3B77F37C}"/>
    <dgm:cxn modelId="{0A19B143-58AC-48DF-8335-5E07B3EE2C6B}" srcId="{A2397643-8125-4F1C-A372-ECF3E023D390}" destId="{6A8A74D4-03D1-4937-B8C8-7B38C7EA0260}" srcOrd="2" destOrd="0" parTransId="{B4EBF1B6-3111-4EEE-A303-5A97FE5E0634}" sibTransId="{6013AA25-446C-4612-B8D9-8C13B3B348A2}"/>
    <dgm:cxn modelId="{ACFE6916-B2FA-4B64-AF86-BBC7CF1CB334}" srcId="{6A8A74D4-03D1-4937-B8C8-7B38C7EA0260}" destId="{13FC20E3-24F3-4E43-BA2C-BFEA9A5E6181}" srcOrd="0" destOrd="0" parTransId="{20E3E651-9F89-4232-A78E-7DA54792A69D}" sibTransId="{2954581B-096E-490E-B5BF-AC14E2D13EF1}"/>
    <dgm:cxn modelId="{104960D2-B50E-4816-9D52-8F957B598751}" type="presOf" srcId="{1F265501-6395-4FEE-9D97-283B97513FBE}" destId="{AEA1CC4B-564F-4348-9017-D8067CDA2398}" srcOrd="0" destOrd="0" presId="urn:microsoft.com/office/officeart/2005/8/layout/vList5"/>
    <dgm:cxn modelId="{369CCAA4-9D5F-464A-87CE-77B2EF21F0B8}" srcId="{C8FCE1D5-0013-443B-BA52-E4A60EA3FE6D}" destId="{4F09627D-7E88-4601-93C1-4E2BFE4319F2}" srcOrd="0" destOrd="0" parTransId="{3827320A-3550-4AEA-B735-11B701042E5A}" sibTransId="{91466907-124C-4D4C-A391-76F7F2EEFEE7}"/>
    <dgm:cxn modelId="{C6A07859-6827-4B6C-856F-750B7A9C617B}" type="presOf" srcId="{A70397EA-7C39-48EC-8D14-1F05FF74C2BE}" destId="{037AF975-4551-4A35-AED8-3C937DAEAB37}" srcOrd="0" destOrd="0" presId="urn:microsoft.com/office/officeart/2005/8/layout/vList5"/>
    <dgm:cxn modelId="{6DA59A8C-5A61-481E-9ADD-876BF0AD1C37}" type="presOf" srcId="{4F09627D-7E88-4601-93C1-4E2BFE4319F2}" destId="{B648B53B-7C1D-42EE-9775-0A07C71CCD98}" srcOrd="0" destOrd="0" presId="urn:microsoft.com/office/officeart/2005/8/layout/vList5"/>
    <dgm:cxn modelId="{85A6361F-EE0C-4676-BA1E-09B641178A47}" type="presParOf" srcId="{C8B29964-6444-42B7-95B2-6A5BCADA3A67}" destId="{AECE52BE-5516-4AC0-B433-E8A97E5A6959}" srcOrd="0" destOrd="0" presId="urn:microsoft.com/office/officeart/2005/8/layout/vList5"/>
    <dgm:cxn modelId="{A62B9528-B974-4FDF-8C2D-F05E521CCE37}" type="presParOf" srcId="{AECE52BE-5516-4AC0-B433-E8A97E5A6959}" destId="{08C77654-8D82-4852-ACC6-B961A709AAE1}" srcOrd="0" destOrd="0" presId="urn:microsoft.com/office/officeart/2005/8/layout/vList5"/>
    <dgm:cxn modelId="{E9FF7348-1AC6-4E15-8775-7B936EBA84D6}" type="presParOf" srcId="{AECE52BE-5516-4AC0-B433-E8A97E5A6959}" destId="{18E925CD-DA96-4108-9F23-AE05A8DA6274}" srcOrd="1" destOrd="0" presId="urn:microsoft.com/office/officeart/2005/8/layout/vList5"/>
    <dgm:cxn modelId="{45EF7498-CAC6-4DE2-8F6E-81B62F0954C7}" type="presParOf" srcId="{C8B29964-6444-42B7-95B2-6A5BCADA3A67}" destId="{F58495DC-32AC-4539-8AED-DEBFFCCFE0E5}" srcOrd="1" destOrd="0" presId="urn:microsoft.com/office/officeart/2005/8/layout/vList5"/>
    <dgm:cxn modelId="{56C5AAB0-DE0C-4469-96A9-5913750129FA}" type="presParOf" srcId="{C8B29964-6444-42B7-95B2-6A5BCADA3A67}" destId="{D604D9B3-10EE-4962-B7BD-9986132895C7}" srcOrd="2" destOrd="0" presId="urn:microsoft.com/office/officeart/2005/8/layout/vList5"/>
    <dgm:cxn modelId="{EC052282-7774-425A-9C79-C040BDD8FDB9}" type="presParOf" srcId="{D604D9B3-10EE-4962-B7BD-9986132895C7}" destId="{7491B81D-B182-44CE-882F-F2010AEAC0EA}" srcOrd="0" destOrd="0" presId="urn:microsoft.com/office/officeart/2005/8/layout/vList5"/>
    <dgm:cxn modelId="{F2E7C46B-7E56-4144-A5A9-CB5370E66777}" type="presParOf" srcId="{D604D9B3-10EE-4962-B7BD-9986132895C7}" destId="{B648B53B-7C1D-42EE-9775-0A07C71CCD98}" srcOrd="1" destOrd="0" presId="urn:microsoft.com/office/officeart/2005/8/layout/vList5"/>
    <dgm:cxn modelId="{792775E2-75E0-4A73-985B-DA92E6ABCA50}" type="presParOf" srcId="{C8B29964-6444-42B7-95B2-6A5BCADA3A67}" destId="{CC5E324B-DA9E-4CD8-BC82-0DC84413A471}" srcOrd="3" destOrd="0" presId="urn:microsoft.com/office/officeart/2005/8/layout/vList5"/>
    <dgm:cxn modelId="{39293C98-7B38-4956-8324-A16B2A40AFA7}" type="presParOf" srcId="{C8B29964-6444-42B7-95B2-6A5BCADA3A67}" destId="{4A27FA38-9C39-4F55-8F9E-F5842224BF78}" srcOrd="4" destOrd="0" presId="urn:microsoft.com/office/officeart/2005/8/layout/vList5"/>
    <dgm:cxn modelId="{B3D0E584-4B4B-4956-A39E-72C0D74A6755}" type="presParOf" srcId="{4A27FA38-9C39-4F55-8F9E-F5842224BF78}" destId="{B26A34E9-DEA4-407D-9D6C-64B9AF6AEE61}" srcOrd="0" destOrd="0" presId="urn:microsoft.com/office/officeart/2005/8/layout/vList5"/>
    <dgm:cxn modelId="{E23A6458-659D-4FDC-BF42-02973F95F0AA}" type="presParOf" srcId="{4A27FA38-9C39-4F55-8F9E-F5842224BF78}" destId="{9A1F0921-B0AF-40BC-9415-C3C382387AD4}" srcOrd="1" destOrd="0" presId="urn:microsoft.com/office/officeart/2005/8/layout/vList5"/>
    <dgm:cxn modelId="{2C37BBE7-34C9-4FBA-A82A-F10D5071EFF3}" type="presParOf" srcId="{C8B29964-6444-42B7-95B2-6A5BCADA3A67}" destId="{8538B8EC-4515-49BE-9A16-092FB6FF65BB}" srcOrd="5" destOrd="0" presId="urn:microsoft.com/office/officeart/2005/8/layout/vList5"/>
    <dgm:cxn modelId="{4F4229B4-F045-4C6D-8788-2D66AD7F8665}" type="presParOf" srcId="{C8B29964-6444-42B7-95B2-6A5BCADA3A67}" destId="{1F03FE08-B6F9-4EC7-BBE1-1A7ADACD95D3}" srcOrd="6" destOrd="0" presId="urn:microsoft.com/office/officeart/2005/8/layout/vList5"/>
    <dgm:cxn modelId="{0B36A98E-208B-42C8-83AA-BBD1CA647A77}" type="presParOf" srcId="{1F03FE08-B6F9-4EC7-BBE1-1A7ADACD95D3}" destId="{04BACDEF-1241-4CDD-BD34-6CA07B0174E0}" srcOrd="0" destOrd="0" presId="urn:microsoft.com/office/officeart/2005/8/layout/vList5"/>
    <dgm:cxn modelId="{D1A9AE09-BE62-4E05-ACEB-81098C91DFB0}" type="presParOf" srcId="{1F03FE08-B6F9-4EC7-BBE1-1A7ADACD95D3}" destId="{AEA1CC4B-564F-4348-9017-D8067CDA2398}" srcOrd="1" destOrd="0" presId="urn:microsoft.com/office/officeart/2005/8/layout/vList5"/>
    <dgm:cxn modelId="{70A15015-4F6F-42C4-AEFE-779DD2F92C9F}" type="presParOf" srcId="{C8B29964-6444-42B7-95B2-6A5BCADA3A67}" destId="{B7235C16-8191-40D9-9A87-1EE25AF247CD}" srcOrd="7" destOrd="0" presId="urn:microsoft.com/office/officeart/2005/8/layout/vList5"/>
    <dgm:cxn modelId="{1C260B8A-A31D-4A87-8FE8-7D25536FE9F1}" type="presParOf" srcId="{C8B29964-6444-42B7-95B2-6A5BCADA3A67}" destId="{F6DC5628-5561-408D-8218-2C28F5898504}" srcOrd="8" destOrd="0" presId="urn:microsoft.com/office/officeart/2005/8/layout/vList5"/>
    <dgm:cxn modelId="{5A54DB08-32BE-4B7A-B949-776CD3872D5F}" type="presParOf" srcId="{F6DC5628-5561-408D-8218-2C28F5898504}" destId="{037AF975-4551-4A35-AED8-3C937DAEAB37}" srcOrd="0" destOrd="0" presId="urn:microsoft.com/office/officeart/2005/8/layout/vList5"/>
    <dgm:cxn modelId="{221B8DA7-7584-4D45-9D4D-C4DFE34C6308}" type="presParOf" srcId="{F6DC5628-5561-408D-8218-2C28F5898504}" destId="{0E3C4B0D-9A22-4C43-B3B3-3475AAD032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64A11-60E0-48D1-9D32-82C50FF38D21}" type="doc">
      <dgm:prSet loTypeId="urn:microsoft.com/office/officeart/2005/8/layout/lProcess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TW"/>
        </a:p>
      </dgm:t>
    </dgm:pt>
    <dgm:pt modelId="{C1DF2E0B-F034-409C-97BE-B1E077D0166A}">
      <dgm:prSet phldrT="[文字]"/>
      <dgm:spPr/>
      <dgm:t>
        <a:bodyPr/>
        <a:lstStyle/>
        <a:p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97/1/2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前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2A31C57-B267-4553-8EBC-89957EA9919E}" type="parTrans" cxnId="{A6D803CA-B590-4F5F-AC18-40F3D632022F}">
      <dgm:prSet/>
      <dgm:spPr/>
      <dgm:t>
        <a:bodyPr/>
        <a:lstStyle/>
        <a:p>
          <a:endParaRPr lang="zh-TW"/>
        </a:p>
      </dgm:t>
    </dgm:pt>
    <dgm:pt modelId="{F799DE04-BE06-4558-B401-CA9BE73B0FE5}" type="sibTrans" cxnId="{A6D803CA-B590-4F5F-AC18-40F3D632022F}">
      <dgm:prSet/>
      <dgm:spPr/>
      <dgm:t>
        <a:bodyPr/>
        <a:lstStyle/>
        <a:p>
          <a:endParaRPr lang="zh-TW"/>
        </a:p>
      </dgm:t>
    </dgm:pt>
    <dgm:pt modelId="{9FA67F5C-A2B3-4A17-AA93-5C0AD273B2D5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權利義務</a:t>
          </a:r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-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概括繼承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F1B411E4-892B-4114-B93A-577EE42BA548}" type="parTrans" cxnId="{BC5D9862-DAC4-4192-97F4-E8931AD3B7CB}">
      <dgm:prSet/>
      <dgm:spPr/>
      <dgm:t>
        <a:bodyPr/>
        <a:lstStyle/>
        <a:p>
          <a:endParaRPr lang="zh-TW"/>
        </a:p>
      </dgm:t>
    </dgm:pt>
    <dgm:pt modelId="{8A5F7F56-540A-4DE5-B118-0068853256FC}" type="sibTrans" cxnId="{BC5D9862-DAC4-4192-97F4-E8931AD3B7CB}">
      <dgm:prSet/>
      <dgm:spPr/>
      <dgm:t>
        <a:bodyPr/>
        <a:lstStyle/>
        <a:p>
          <a:endParaRPr lang="zh-TW"/>
        </a:p>
      </dgm:t>
    </dgm:pt>
    <dgm:pt modelId="{452B5EB4-6ED7-4FA8-A7C4-5C3301C82707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拋棄繼承二個月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A65A5292-11EC-4F74-A2DD-B9AB81BC264F}" type="parTrans" cxnId="{0F479CCA-569A-4D77-9DF6-37D751B3E62B}">
      <dgm:prSet/>
      <dgm:spPr/>
      <dgm:t>
        <a:bodyPr/>
        <a:lstStyle/>
        <a:p>
          <a:endParaRPr lang="zh-TW"/>
        </a:p>
      </dgm:t>
    </dgm:pt>
    <dgm:pt modelId="{ED3C9F27-971A-426E-911A-AC30A16EB8D7}" type="sibTrans" cxnId="{0F479CCA-569A-4D77-9DF6-37D751B3E62B}">
      <dgm:prSet/>
      <dgm:spPr/>
      <dgm:t>
        <a:bodyPr/>
        <a:lstStyle/>
        <a:p>
          <a:endParaRPr lang="zh-TW"/>
        </a:p>
      </dgm:t>
    </dgm:pt>
    <dgm:pt modelId="{911EC251-C7E4-4814-90D4-8D36FE8DEC24}">
      <dgm:prSet phldrT="[文字]"/>
      <dgm:spPr/>
      <dgm:t>
        <a:bodyPr/>
        <a:lstStyle/>
        <a:p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97/1/2-98/6/10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前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A241105-CF1E-4DF7-B8D8-02473B6E0B01}" type="parTrans" cxnId="{57AEE9A1-FDF7-4AB7-9681-008358ED57AB}">
      <dgm:prSet/>
      <dgm:spPr/>
      <dgm:t>
        <a:bodyPr/>
        <a:lstStyle/>
        <a:p>
          <a:endParaRPr lang="zh-TW"/>
        </a:p>
      </dgm:t>
    </dgm:pt>
    <dgm:pt modelId="{95633792-376C-450E-B8BC-ED28DC101CEB}" type="sibTrans" cxnId="{57AEE9A1-FDF7-4AB7-9681-008358ED57AB}">
      <dgm:prSet/>
      <dgm:spPr/>
      <dgm:t>
        <a:bodyPr/>
        <a:lstStyle/>
        <a:p>
          <a:endParaRPr lang="zh-TW"/>
        </a:p>
      </dgm:t>
    </dgm:pt>
    <dgm:pt modelId="{BAFD4250-3194-435C-9DB9-26F654B5C03A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權利義務</a:t>
          </a:r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-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概括繼承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D4B85D5-5F65-4827-8832-FBF48D7B3363}" type="parTrans" cxnId="{071FB365-FE77-48F5-BA17-484D6C356434}">
      <dgm:prSet/>
      <dgm:spPr/>
      <dgm:t>
        <a:bodyPr/>
        <a:lstStyle/>
        <a:p>
          <a:endParaRPr lang="zh-TW"/>
        </a:p>
      </dgm:t>
    </dgm:pt>
    <dgm:pt modelId="{00CC07D1-76CC-4C43-9A72-FD68CB53A52F}" type="sibTrans" cxnId="{071FB365-FE77-48F5-BA17-484D6C356434}">
      <dgm:prSet/>
      <dgm:spPr/>
      <dgm:t>
        <a:bodyPr/>
        <a:lstStyle/>
        <a:p>
          <a:endParaRPr lang="zh-TW"/>
        </a:p>
      </dgm:t>
    </dgm:pt>
    <dgm:pt modelId="{39865F2F-A0A2-4069-A0A8-DBD105077B60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債務</a:t>
          </a:r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-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部分限定責任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58E8A36-BBB7-4C89-BC2C-F3F74D59EC28}" type="parTrans" cxnId="{28D005C6-4C20-4BE6-894F-D3B082F63438}">
      <dgm:prSet/>
      <dgm:spPr/>
      <dgm:t>
        <a:bodyPr/>
        <a:lstStyle/>
        <a:p>
          <a:endParaRPr lang="zh-TW"/>
        </a:p>
      </dgm:t>
    </dgm:pt>
    <dgm:pt modelId="{84624615-77BD-49D7-9881-B60A734482E2}" type="sibTrans" cxnId="{28D005C6-4C20-4BE6-894F-D3B082F63438}">
      <dgm:prSet/>
      <dgm:spPr/>
      <dgm:t>
        <a:bodyPr/>
        <a:lstStyle/>
        <a:p>
          <a:endParaRPr lang="zh-TW"/>
        </a:p>
      </dgm:t>
    </dgm:pt>
    <dgm:pt modelId="{3685198B-5321-4885-BEE2-2A3D6DA5B4A6}">
      <dgm:prSet phldrT="[文字]"/>
      <dgm:spPr/>
      <dgm:t>
        <a:bodyPr/>
        <a:lstStyle/>
        <a:p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98/6/10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後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4BBF996-DFD9-466F-BD01-7968559FCCBA}" type="parTrans" cxnId="{D55D4B72-161A-4FAE-AF7B-1ABE9C4AB99D}">
      <dgm:prSet/>
      <dgm:spPr/>
      <dgm:t>
        <a:bodyPr/>
        <a:lstStyle/>
        <a:p>
          <a:endParaRPr lang="zh-TW"/>
        </a:p>
      </dgm:t>
    </dgm:pt>
    <dgm:pt modelId="{D4A8ADDC-9CBB-47A6-AE74-052767EA090A}" type="sibTrans" cxnId="{D55D4B72-161A-4FAE-AF7B-1ABE9C4AB99D}">
      <dgm:prSet/>
      <dgm:spPr/>
      <dgm:t>
        <a:bodyPr/>
        <a:lstStyle/>
        <a:p>
          <a:endParaRPr lang="zh-TW"/>
        </a:p>
      </dgm:t>
    </dgm:pt>
    <dgm:pt modelId="{F2B8E16F-5F5A-4339-B42D-A1EA3A873A66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權利義務</a:t>
          </a:r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-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概括繼承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7DAEFAB-B713-4B0E-8DFA-5AC55A476C27}" type="parTrans" cxnId="{69F2DDF9-A227-4E72-BAA2-430220F4F365}">
      <dgm:prSet/>
      <dgm:spPr/>
      <dgm:t>
        <a:bodyPr/>
        <a:lstStyle/>
        <a:p>
          <a:endParaRPr lang="zh-TW"/>
        </a:p>
      </dgm:t>
    </dgm:pt>
    <dgm:pt modelId="{711389FD-DC4C-4AF5-A083-821A33571CBA}" type="sibTrans" cxnId="{69F2DDF9-A227-4E72-BAA2-430220F4F365}">
      <dgm:prSet/>
      <dgm:spPr/>
      <dgm:t>
        <a:bodyPr/>
        <a:lstStyle/>
        <a:p>
          <a:endParaRPr lang="zh-TW"/>
        </a:p>
      </dgm:t>
    </dgm:pt>
    <dgm:pt modelId="{E25008CC-3EBF-4262-B825-01A46F1E088F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債務</a:t>
          </a:r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-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全面限定責任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8CE3EAD2-5AF7-45C2-94FF-4E7639E940A5}" type="parTrans" cxnId="{83E6F21F-FEF4-4BA6-8766-8B22936871AC}">
      <dgm:prSet/>
      <dgm:spPr/>
      <dgm:t>
        <a:bodyPr/>
        <a:lstStyle/>
        <a:p>
          <a:endParaRPr lang="zh-TW"/>
        </a:p>
      </dgm:t>
    </dgm:pt>
    <dgm:pt modelId="{A4D6D835-3339-47DE-B6A4-3291AD8E9A4E}" type="sibTrans" cxnId="{83E6F21F-FEF4-4BA6-8766-8B22936871AC}">
      <dgm:prSet/>
      <dgm:spPr/>
      <dgm:t>
        <a:bodyPr/>
        <a:lstStyle/>
        <a:p>
          <a:endParaRPr lang="zh-TW"/>
        </a:p>
      </dgm:t>
    </dgm:pt>
    <dgm:pt modelId="{D7533782-3A8A-442A-9F24-8DC26FC5B3E3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債務</a:t>
          </a:r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-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意定</a:t>
          </a:r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/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限定責任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B0434F5-F6FF-4749-8332-5CE2942EF69F}" type="sibTrans" cxnId="{660195D4-96BD-4EE8-A65E-0ACF0BCB93F6}">
      <dgm:prSet/>
      <dgm:spPr/>
      <dgm:t>
        <a:bodyPr/>
        <a:lstStyle/>
        <a:p>
          <a:endParaRPr lang="zh-TW"/>
        </a:p>
      </dgm:t>
    </dgm:pt>
    <dgm:pt modelId="{2779A0B4-ABB2-4420-936D-036EE033A6B5}" type="parTrans" cxnId="{660195D4-96BD-4EE8-A65E-0ACF0BCB93F6}">
      <dgm:prSet/>
      <dgm:spPr/>
      <dgm:t>
        <a:bodyPr/>
        <a:lstStyle/>
        <a:p>
          <a:endParaRPr lang="zh-TW"/>
        </a:p>
      </dgm:t>
    </dgm:pt>
    <dgm:pt modelId="{5FEA55A9-1A6C-48CA-B9C5-FB8E95C5E530}">
      <dgm:prSet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拋棄繼承三個月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5764D39F-32F8-42F8-A014-47241E41A661}" type="parTrans" cxnId="{9699CFE4-58B7-4BE4-A5D0-3DA8F74629E8}">
      <dgm:prSet/>
      <dgm:spPr/>
      <dgm:t>
        <a:bodyPr/>
        <a:lstStyle/>
        <a:p>
          <a:endParaRPr lang="zh-TW" altLang="en-US"/>
        </a:p>
      </dgm:t>
    </dgm:pt>
    <dgm:pt modelId="{AC33CB0C-6E1E-4E7B-AD36-E3946267B969}" type="sibTrans" cxnId="{9699CFE4-58B7-4BE4-A5D0-3DA8F74629E8}">
      <dgm:prSet/>
      <dgm:spPr/>
      <dgm:t>
        <a:bodyPr/>
        <a:lstStyle/>
        <a:p>
          <a:endParaRPr lang="zh-TW" altLang="en-US"/>
        </a:p>
      </dgm:t>
    </dgm:pt>
    <dgm:pt modelId="{6F94645C-FA8A-4194-8E97-2ACF12FC1DB5}">
      <dgm:prSet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拋棄繼承三個月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FE88DDC8-535D-46E7-A35C-8BA1DE3F60B5}" type="parTrans" cxnId="{988BA0F8-29AD-44DE-87D1-BC0F0D2E8F7B}">
      <dgm:prSet/>
      <dgm:spPr/>
      <dgm:t>
        <a:bodyPr/>
        <a:lstStyle/>
        <a:p>
          <a:endParaRPr lang="zh-TW" altLang="en-US"/>
        </a:p>
      </dgm:t>
    </dgm:pt>
    <dgm:pt modelId="{E6E6505D-BBA3-4D37-9D03-31B06073B7B5}" type="sibTrans" cxnId="{988BA0F8-29AD-44DE-87D1-BC0F0D2E8F7B}">
      <dgm:prSet/>
      <dgm:spPr/>
      <dgm:t>
        <a:bodyPr/>
        <a:lstStyle/>
        <a:p>
          <a:endParaRPr lang="zh-TW" altLang="en-US"/>
        </a:p>
      </dgm:t>
    </dgm:pt>
    <dgm:pt modelId="{0E7A83FE-A83D-4D37-BD58-B3BE98109EBF}" type="pres">
      <dgm:prSet presAssocID="{81964A11-60E0-48D1-9D32-82C50FF38D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269D256E-E9CF-442B-9DAB-580449D828DC}" type="pres">
      <dgm:prSet presAssocID="{C1DF2E0B-F034-409C-97BE-B1E077D0166A}" presName="compNode" presStyleCnt="0"/>
      <dgm:spPr/>
    </dgm:pt>
    <dgm:pt modelId="{5EE3D656-49E3-4846-80B3-9DF4C0678135}" type="pres">
      <dgm:prSet presAssocID="{C1DF2E0B-F034-409C-97BE-B1E077D0166A}" presName="aNode" presStyleLbl="bgShp" presStyleIdx="0" presStyleCnt="3"/>
      <dgm:spPr/>
      <dgm:t>
        <a:bodyPr/>
        <a:lstStyle/>
        <a:p>
          <a:endParaRPr lang="zh-TW"/>
        </a:p>
      </dgm:t>
    </dgm:pt>
    <dgm:pt modelId="{39674946-8641-4D9C-B474-ADD5C2CCB996}" type="pres">
      <dgm:prSet presAssocID="{C1DF2E0B-F034-409C-97BE-B1E077D0166A}" presName="textNode" presStyleLbl="bgShp" presStyleIdx="0" presStyleCnt="3"/>
      <dgm:spPr/>
      <dgm:t>
        <a:bodyPr/>
        <a:lstStyle/>
        <a:p>
          <a:endParaRPr lang="zh-TW"/>
        </a:p>
      </dgm:t>
    </dgm:pt>
    <dgm:pt modelId="{4AF04BA3-F12F-4B14-922A-44D4F6F8C391}" type="pres">
      <dgm:prSet presAssocID="{C1DF2E0B-F034-409C-97BE-B1E077D0166A}" presName="compChildNode" presStyleCnt="0"/>
      <dgm:spPr/>
    </dgm:pt>
    <dgm:pt modelId="{30665FCA-7375-419C-AD5F-DEFB6A78AF8B}" type="pres">
      <dgm:prSet presAssocID="{C1DF2E0B-F034-409C-97BE-B1E077D0166A}" presName="theInnerList" presStyleCnt="0"/>
      <dgm:spPr/>
    </dgm:pt>
    <dgm:pt modelId="{575ED4E3-10E1-44F4-98F2-9E82E73CD01D}" type="pres">
      <dgm:prSet presAssocID="{9FA67F5C-A2B3-4A17-AA93-5C0AD273B2D5}" presName="childNode" presStyleLbl="node1" presStyleIdx="0" presStyleCnt="9" custLinFactNeighborX="2035" custLinFactNeighborY="7820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BEED572B-1254-4D63-AD99-B2EDA1CEFCD0}" type="pres">
      <dgm:prSet presAssocID="{9FA67F5C-A2B3-4A17-AA93-5C0AD273B2D5}" presName="aSpace2" presStyleCnt="0"/>
      <dgm:spPr/>
    </dgm:pt>
    <dgm:pt modelId="{FE3E8C9E-4E0C-48C9-B969-45E913CB4CB6}" type="pres">
      <dgm:prSet presAssocID="{D7533782-3A8A-442A-9F24-8DC26FC5B3E3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F149C5A8-F47F-4249-A33E-785C301435E8}" type="pres">
      <dgm:prSet presAssocID="{D7533782-3A8A-442A-9F24-8DC26FC5B3E3}" presName="aSpace2" presStyleCnt="0"/>
      <dgm:spPr/>
    </dgm:pt>
    <dgm:pt modelId="{96B6F13E-4C71-4B33-9AE7-68769BCA1885}" type="pres">
      <dgm:prSet presAssocID="{452B5EB4-6ED7-4FA8-A7C4-5C3301C82707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C23CCC18-A8E8-49F1-BA65-3F51C1FDA18A}" type="pres">
      <dgm:prSet presAssocID="{C1DF2E0B-F034-409C-97BE-B1E077D0166A}" presName="aSpace" presStyleCnt="0"/>
      <dgm:spPr/>
    </dgm:pt>
    <dgm:pt modelId="{6930CA3A-746D-45D5-86CF-7E5E82630FFE}" type="pres">
      <dgm:prSet presAssocID="{911EC251-C7E4-4814-90D4-8D36FE8DEC24}" presName="compNode" presStyleCnt="0"/>
      <dgm:spPr/>
    </dgm:pt>
    <dgm:pt modelId="{36A5E784-0575-4B9A-932D-84B4018329C2}" type="pres">
      <dgm:prSet presAssocID="{911EC251-C7E4-4814-90D4-8D36FE8DEC24}" presName="aNode" presStyleLbl="bgShp" presStyleIdx="1" presStyleCnt="3"/>
      <dgm:spPr/>
      <dgm:t>
        <a:bodyPr/>
        <a:lstStyle/>
        <a:p>
          <a:endParaRPr lang="zh-TW"/>
        </a:p>
      </dgm:t>
    </dgm:pt>
    <dgm:pt modelId="{BB857315-7C35-4D47-8535-974ED697CCEF}" type="pres">
      <dgm:prSet presAssocID="{911EC251-C7E4-4814-90D4-8D36FE8DEC24}" presName="textNode" presStyleLbl="bgShp" presStyleIdx="1" presStyleCnt="3"/>
      <dgm:spPr/>
      <dgm:t>
        <a:bodyPr/>
        <a:lstStyle/>
        <a:p>
          <a:endParaRPr lang="zh-TW"/>
        </a:p>
      </dgm:t>
    </dgm:pt>
    <dgm:pt modelId="{FCE75200-3B56-41AA-9638-E2DCED5EAB72}" type="pres">
      <dgm:prSet presAssocID="{911EC251-C7E4-4814-90D4-8D36FE8DEC24}" presName="compChildNode" presStyleCnt="0"/>
      <dgm:spPr/>
    </dgm:pt>
    <dgm:pt modelId="{7852F8EC-716B-4B16-A1A5-D39B5E68106B}" type="pres">
      <dgm:prSet presAssocID="{911EC251-C7E4-4814-90D4-8D36FE8DEC24}" presName="theInnerList" presStyleCnt="0"/>
      <dgm:spPr/>
    </dgm:pt>
    <dgm:pt modelId="{C4D55E39-E127-46E1-8C18-E650BDF0FCB0}" type="pres">
      <dgm:prSet presAssocID="{BAFD4250-3194-435C-9DB9-26F654B5C03A}" presName="childNode" presStyleLbl="node1" presStyleIdx="3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51437605-AADB-4D66-843B-C75DD317C3AC}" type="pres">
      <dgm:prSet presAssocID="{BAFD4250-3194-435C-9DB9-26F654B5C03A}" presName="aSpace2" presStyleCnt="0"/>
      <dgm:spPr/>
    </dgm:pt>
    <dgm:pt modelId="{194BEDD1-D18B-469C-A681-6F2CD0649826}" type="pres">
      <dgm:prSet presAssocID="{39865F2F-A0A2-4069-A0A8-DBD105077B60}" presName="childNode" presStyleLbl="node1" presStyleIdx="4" presStyleCnt="9" custLinFactNeighborY="39101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892CDBFD-E30C-4BCF-8196-B5DFA060E363}" type="pres">
      <dgm:prSet presAssocID="{39865F2F-A0A2-4069-A0A8-DBD105077B60}" presName="aSpace2" presStyleCnt="0"/>
      <dgm:spPr/>
    </dgm:pt>
    <dgm:pt modelId="{9EC17F01-5774-4BEC-95EB-34DD3925325F}" type="pres">
      <dgm:prSet presAssocID="{5FEA55A9-1A6C-48CA-B9C5-FB8E95C5E530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E9CFA4-C89F-44A7-9A68-11D7A051672A}" type="pres">
      <dgm:prSet presAssocID="{911EC251-C7E4-4814-90D4-8D36FE8DEC24}" presName="aSpace" presStyleCnt="0"/>
      <dgm:spPr/>
    </dgm:pt>
    <dgm:pt modelId="{D18FAD2B-1C42-4AA8-B2B2-4248C0C52B1B}" type="pres">
      <dgm:prSet presAssocID="{3685198B-5321-4885-BEE2-2A3D6DA5B4A6}" presName="compNode" presStyleCnt="0"/>
      <dgm:spPr/>
    </dgm:pt>
    <dgm:pt modelId="{73EF77D7-714B-46AC-B791-77FB73C27C85}" type="pres">
      <dgm:prSet presAssocID="{3685198B-5321-4885-BEE2-2A3D6DA5B4A6}" presName="aNode" presStyleLbl="bgShp" presStyleIdx="2" presStyleCnt="3" custLinFactNeighborX="-1878" custLinFactNeighborY="473"/>
      <dgm:spPr/>
      <dgm:t>
        <a:bodyPr/>
        <a:lstStyle/>
        <a:p>
          <a:endParaRPr lang="zh-TW"/>
        </a:p>
      </dgm:t>
    </dgm:pt>
    <dgm:pt modelId="{67D9D327-C476-4BF7-B7AB-E484AB473A27}" type="pres">
      <dgm:prSet presAssocID="{3685198B-5321-4885-BEE2-2A3D6DA5B4A6}" presName="textNode" presStyleLbl="bgShp" presStyleIdx="2" presStyleCnt="3"/>
      <dgm:spPr/>
      <dgm:t>
        <a:bodyPr/>
        <a:lstStyle/>
        <a:p>
          <a:endParaRPr lang="zh-TW"/>
        </a:p>
      </dgm:t>
    </dgm:pt>
    <dgm:pt modelId="{116DC192-2051-4BFD-AB50-BD7067181C44}" type="pres">
      <dgm:prSet presAssocID="{3685198B-5321-4885-BEE2-2A3D6DA5B4A6}" presName="compChildNode" presStyleCnt="0"/>
      <dgm:spPr/>
    </dgm:pt>
    <dgm:pt modelId="{E487713E-AFA7-44C8-9935-EADE9CC87190}" type="pres">
      <dgm:prSet presAssocID="{3685198B-5321-4885-BEE2-2A3D6DA5B4A6}" presName="theInnerList" presStyleCnt="0"/>
      <dgm:spPr/>
    </dgm:pt>
    <dgm:pt modelId="{2CA0B65E-4012-4BC5-9436-ACF3DB7847C8}" type="pres">
      <dgm:prSet presAssocID="{F2B8E16F-5F5A-4339-B42D-A1EA3A873A66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4F729725-0C9D-49CE-9067-209B03FED34E}" type="pres">
      <dgm:prSet presAssocID="{F2B8E16F-5F5A-4339-B42D-A1EA3A873A66}" presName="aSpace2" presStyleCnt="0"/>
      <dgm:spPr/>
    </dgm:pt>
    <dgm:pt modelId="{727F9D2C-89F2-4A05-AB22-0A805ACA0081}" type="pres">
      <dgm:prSet presAssocID="{E25008CC-3EBF-4262-B825-01A46F1E088F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A7E08755-84CA-40B0-AC3D-D54F7E1AECB4}" type="pres">
      <dgm:prSet presAssocID="{E25008CC-3EBF-4262-B825-01A46F1E088F}" presName="aSpace2" presStyleCnt="0"/>
      <dgm:spPr/>
    </dgm:pt>
    <dgm:pt modelId="{AE568340-A7C5-4044-B6DD-25A48B524374}" type="pres">
      <dgm:prSet presAssocID="{6F94645C-FA8A-4194-8E97-2ACF12FC1DB5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6B06F9-263A-4D38-AEF8-77335317E5F8}" type="presOf" srcId="{9FA67F5C-A2B3-4A17-AA93-5C0AD273B2D5}" destId="{575ED4E3-10E1-44F4-98F2-9E82E73CD01D}" srcOrd="0" destOrd="0" presId="urn:microsoft.com/office/officeart/2005/8/layout/lProcess2"/>
    <dgm:cxn modelId="{E0A54544-7CE0-40BD-BDEE-671DEC28A292}" type="presOf" srcId="{6F94645C-FA8A-4194-8E97-2ACF12FC1DB5}" destId="{AE568340-A7C5-4044-B6DD-25A48B524374}" srcOrd="0" destOrd="0" presId="urn:microsoft.com/office/officeart/2005/8/layout/lProcess2"/>
    <dgm:cxn modelId="{69F2DDF9-A227-4E72-BAA2-430220F4F365}" srcId="{3685198B-5321-4885-BEE2-2A3D6DA5B4A6}" destId="{F2B8E16F-5F5A-4339-B42D-A1EA3A873A66}" srcOrd="0" destOrd="0" parTransId="{07DAEFAB-B713-4B0E-8DFA-5AC55A476C27}" sibTransId="{711389FD-DC4C-4AF5-A083-821A33571CBA}"/>
    <dgm:cxn modelId="{6E3ED814-7238-4B04-9680-B580769925B9}" type="presOf" srcId="{39865F2F-A0A2-4069-A0A8-DBD105077B60}" destId="{194BEDD1-D18B-469C-A681-6F2CD0649826}" srcOrd="0" destOrd="0" presId="urn:microsoft.com/office/officeart/2005/8/layout/lProcess2"/>
    <dgm:cxn modelId="{D55D4B72-161A-4FAE-AF7B-1ABE9C4AB99D}" srcId="{81964A11-60E0-48D1-9D32-82C50FF38D21}" destId="{3685198B-5321-4885-BEE2-2A3D6DA5B4A6}" srcOrd="2" destOrd="0" parTransId="{04BBF996-DFD9-466F-BD01-7968559FCCBA}" sibTransId="{D4A8ADDC-9CBB-47A6-AE74-052767EA090A}"/>
    <dgm:cxn modelId="{BC5D9862-DAC4-4192-97F4-E8931AD3B7CB}" srcId="{C1DF2E0B-F034-409C-97BE-B1E077D0166A}" destId="{9FA67F5C-A2B3-4A17-AA93-5C0AD273B2D5}" srcOrd="0" destOrd="0" parTransId="{F1B411E4-892B-4114-B93A-577EE42BA548}" sibTransId="{8A5F7F56-540A-4DE5-B118-0068853256FC}"/>
    <dgm:cxn modelId="{3BCD6A91-A582-4D05-8A98-AED3EFE0D0E2}" type="presOf" srcId="{D7533782-3A8A-442A-9F24-8DC26FC5B3E3}" destId="{FE3E8C9E-4E0C-48C9-B969-45E913CB4CB6}" srcOrd="0" destOrd="0" presId="urn:microsoft.com/office/officeart/2005/8/layout/lProcess2"/>
    <dgm:cxn modelId="{0BC6DEB6-A202-4DE5-973A-45E358A7436F}" type="presOf" srcId="{BAFD4250-3194-435C-9DB9-26F654B5C03A}" destId="{C4D55E39-E127-46E1-8C18-E650BDF0FCB0}" srcOrd="0" destOrd="0" presId="urn:microsoft.com/office/officeart/2005/8/layout/lProcess2"/>
    <dgm:cxn modelId="{DE8CAC7E-DFE3-477C-8F08-B682512A5893}" type="presOf" srcId="{C1DF2E0B-F034-409C-97BE-B1E077D0166A}" destId="{39674946-8641-4D9C-B474-ADD5C2CCB996}" srcOrd="1" destOrd="0" presId="urn:microsoft.com/office/officeart/2005/8/layout/lProcess2"/>
    <dgm:cxn modelId="{9699CFE4-58B7-4BE4-A5D0-3DA8F74629E8}" srcId="{911EC251-C7E4-4814-90D4-8D36FE8DEC24}" destId="{5FEA55A9-1A6C-48CA-B9C5-FB8E95C5E530}" srcOrd="2" destOrd="0" parTransId="{5764D39F-32F8-42F8-A014-47241E41A661}" sibTransId="{AC33CB0C-6E1E-4E7B-AD36-E3946267B969}"/>
    <dgm:cxn modelId="{DBBE7FF8-1E8E-4769-9072-51B1323AAAFA}" type="presOf" srcId="{3685198B-5321-4885-BEE2-2A3D6DA5B4A6}" destId="{73EF77D7-714B-46AC-B791-77FB73C27C85}" srcOrd="0" destOrd="0" presId="urn:microsoft.com/office/officeart/2005/8/layout/lProcess2"/>
    <dgm:cxn modelId="{A6D803CA-B590-4F5F-AC18-40F3D632022F}" srcId="{81964A11-60E0-48D1-9D32-82C50FF38D21}" destId="{C1DF2E0B-F034-409C-97BE-B1E077D0166A}" srcOrd="0" destOrd="0" parTransId="{42A31C57-B267-4553-8EBC-89957EA9919E}" sibTransId="{F799DE04-BE06-4558-B401-CA9BE73B0FE5}"/>
    <dgm:cxn modelId="{B8685E83-53D9-4F80-BB32-2A0E1FCD1FD7}" type="presOf" srcId="{E25008CC-3EBF-4262-B825-01A46F1E088F}" destId="{727F9D2C-89F2-4A05-AB22-0A805ACA0081}" srcOrd="0" destOrd="0" presId="urn:microsoft.com/office/officeart/2005/8/layout/lProcess2"/>
    <dgm:cxn modelId="{660195D4-96BD-4EE8-A65E-0ACF0BCB93F6}" srcId="{C1DF2E0B-F034-409C-97BE-B1E077D0166A}" destId="{D7533782-3A8A-442A-9F24-8DC26FC5B3E3}" srcOrd="1" destOrd="0" parTransId="{2779A0B4-ABB2-4420-936D-036EE033A6B5}" sibTransId="{0B0434F5-F6FF-4749-8332-5CE2942EF69F}"/>
    <dgm:cxn modelId="{D7BBDDFA-FC25-44DD-A29F-9DC4A3B6A0CE}" type="presOf" srcId="{F2B8E16F-5F5A-4339-B42D-A1EA3A873A66}" destId="{2CA0B65E-4012-4BC5-9436-ACF3DB7847C8}" srcOrd="0" destOrd="0" presId="urn:microsoft.com/office/officeart/2005/8/layout/lProcess2"/>
    <dgm:cxn modelId="{0F479CCA-569A-4D77-9DF6-37D751B3E62B}" srcId="{C1DF2E0B-F034-409C-97BE-B1E077D0166A}" destId="{452B5EB4-6ED7-4FA8-A7C4-5C3301C82707}" srcOrd="2" destOrd="0" parTransId="{A65A5292-11EC-4F74-A2DD-B9AB81BC264F}" sibTransId="{ED3C9F27-971A-426E-911A-AC30A16EB8D7}"/>
    <dgm:cxn modelId="{6C3D3C5E-6B58-4D5D-963D-860A53C1CAE0}" type="presOf" srcId="{C1DF2E0B-F034-409C-97BE-B1E077D0166A}" destId="{5EE3D656-49E3-4846-80B3-9DF4C0678135}" srcOrd="0" destOrd="0" presId="urn:microsoft.com/office/officeart/2005/8/layout/lProcess2"/>
    <dgm:cxn modelId="{C979F624-E8CD-45F6-8337-DBAAFD881D48}" type="presOf" srcId="{911EC251-C7E4-4814-90D4-8D36FE8DEC24}" destId="{36A5E784-0575-4B9A-932D-84B4018329C2}" srcOrd="0" destOrd="0" presId="urn:microsoft.com/office/officeart/2005/8/layout/lProcess2"/>
    <dgm:cxn modelId="{27F64EBD-31D7-40C4-9D6D-2441A4277CFF}" type="presOf" srcId="{5FEA55A9-1A6C-48CA-B9C5-FB8E95C5E530}" destId="{9EC17F01-5774-4BEC-95EB-34DD3925325F}" srcOrd="0" destOrd="0" presId="urn:microsoft.com/office/officeart/2005/8/layout/lProcess2"/>
    <dgm:cxn modelId="{1BD4E43A-AB67-42E2-A9BC-45C873B866E4}" type="presOf" srcId="{81964A11-60E0-48D1-9D32-82C50FF38D21}" destId="{0E7A83FE-A83D-4D37-BD58-B3BE98109EBF}" srcOrd="0" destOrd="0" presId="urn:microsoft.com/office/officeart/2005/8/layout/lProcess2"/>
    <dgm:cxn modelId="{83E6F21F-FEF4-4BA6-8766-8B22936871AC}" srcId="{3685198B-5321-4885-BEE2-2A3D6DA5B4A6}" destId="{E25008CC-3EBF-4262-B825-01A46F1E088F}" srcOrd="1" destOrd="0" parTransId="{8CE3EAD2-5AF7-45C2-94FF-4E7639E940A5}" sibTransId="{A4D6D835-3339-47DE-B6A4-3291AD8E9A4E}"/>
    <dgm:cxn modelId="{8B226942-2204-4F61-9165-A0BF96DF1FFB}" type="presOf" srcId="{911EC251-C7E4-4814-90D4-8D36FE8DEC24}" destId="{BB857315-7C35-4D47-8535-974ED697CCEF}" srcOrd="1" destOrd="0" presId="urn:microsoft.com/office/officeart/2005/8/layout/lProcess2"/>
    <dgm:cxn modelId="{4856FBA8-8EB0-46A7-A864-85FE15E8EC13}" type="presOf" srcId="{452B5EB4-6ED7-4FA8-A7C4-5C3301C82707}" destId="{96B6F13E-4C71-4B33-9AE7-68769BCA1885}" srcOrd="0" destOrd="0" presId="urn:microsoft.com/office/officeart/2005/8/layout/lProcess2"/>
    <dgm:cxn modelId="{071FB365-FE77-48F5-BA17-484D6C356434}" srcId="{911EC251-C7E4-4814-90D4-8D36FE8DEC24}" destId="{BAFD4250-3194-435C-9DB9-26F654B5C03A}" srcOrd="0" destOrd="0" parTransId="{0D4B85D5-5F65-4827-8832-FBF48D7B3363}" sibTransId="{00CC07D1-76CC-4C43-9A72-FD68CB53A52F}"/>
    <dgm:cxn modelId="{8A678A6C-A734-4A65-A1E0-C159479BA1DE}" type="presOf" srcId="{3685198B-5321-4885-BEE2-2A3D6DA5B4A6}" destId="{67D9D327-C476-4BF7-B7AB-E484AB473A27}" srcOrd="1" destOrd="0" presId="urn:microsoft.com/office/officeart/2005/8/layout/lProcess2"/>
    <dgm:cxn modelId="{28D005C6-4C20-4BE6-894F-D3B082F63438}" srcId="{911EC251-C7E4-4814-90D4-8D36FE8DEC24}" destId="{39865F2F-A0A2-4069-A0A8-DBD105077B60}" srcOrd="1" destOrd="0" parTransId="{258E8A36-BBB7-4C89-BC2C-F3F74D59EC28}" sibTransId="{84624615-77BD-49D7-9881-B60A734482E2}"/>
    <dgm:cxn modelId="{57AEE9A1-FDF7-4AB7-9681-008358ED57AB}" srcId="{81964A11-60E0-48D1-9D32-82C50FF38D21}" destId="{911EC251-C7E4-4814-90D4-8D36FE8DEC24}" srcOrd="1" destOrd="0" parTransId="{EA241105-CF1E-4DF7-B8D8-02473B6E0B01}" sibTransId="{95633792-376C-450E-B8BC-ED28DC101CEB}"/>
    <dgm:cxn modelId="{988BA0F8-29AD-44DE-87D1-BC0F0D2E8F7B}" srcId="{3685198B-5321-4885-BEE2-2A3D6DA5B4A6}" destId="{6F94645C-FA8A-4194-8E97-2ACF12FC1DB5}" srcOrd="2" destOrd="0" parTransId="{FE88DDC8-535D-46E7-A35C-8BA1DE3F60B5}" sibTransId="{E6E6505D-BBA3-4D37-9D03-31B06073B7B5}"/>
    <dgm:cxn modelId="{13F84F6A-8880-4BF6-8088-C7A0A95D7B85}" type="presParOf" srcId="{0E7A83FE-A83D-4D37-BD58-B3BE98109EBF}" destId="{269D256E-E9CF-442B-9DAB-580449D828DC}" srcOrd="0" destOrd="0" presId="urn:microsoft.com/office/officeart/2005/8/layout/lProcess2"/>
    <dgm:cxn modelId="{E5CE4A8D-EEFD-4575-A0F1-E1E3CF7B4171}" type="presParOf" srcId="{269D256E-E9CF-442B-9DAB-580449D828DC}" destId="{5EE3D656-49E3-4846-80B3-9DF4C0678135}" srcOrd="0" destOrd="0" presId="urn:microsoft.com/office/officeart/2005/8/layout/lProcess2"/>
    <dgm:cxn modelId="{E79300E9-1F2E-44AC-B021-314F76DD641D}" type="presParOf" srcId="{269D256E-E9CF-442B-9DAB-580449D828DC}" destId="{39674946-8641-4D9C-B474-ADD5C2CCB996}" srcOrd="1" destOrd="0" presId="urn:microsoft.com/office/officeart/2005/8/layout/lProcess2"/>
    <dgm:cxn modelId="{A4D77110-1595-4D88-A889-13B59BABE0D8}" type="presParOf" srcId="{269D256E-E9CF-442B-9DAB-580449D828DC}" destId="{4AF04BA3-F12F-4B14-922A-44D4F6F8C391}" srcOrd="2" destOrd="0" presId="urn:microsoft.com/office/officeart/2005/8/layout/lProcess2"/>
    <dgm:cxn modelId="{AA44D736-D8B6-4498-A586-0AC419C8D46F}" type="presParOf" srcId="{4AF04BA3-F12F-4B14-922A-44D4F6F8C391}" destId="{30665FCA-7375-419C-AD5F-DEFB6A78AF8B}" srcOrd="0" destOrd="0" presId="urn:microsoft.com/office/officeart/2005/8/layout/lProcess2"/>
    <dgm:cxn modelId="{BCE76944-0779-4BC9-8FBE-6097C0A2D552}" type="presParOf" srcId="{30665FCA-7375-419C-AD5F-DEFB6A78AF8B}" destId="{575ED4E3-10E1-44F4-98F2-9E82E73CD01D}" srcOrd="0" destOrd="0" presId="urn:microsoft.com/office/officeart/2005/8/layout/lProcess2"/>
    <dgm:cxn modelId="{89CCF442-4668-466C-99A1-E6C9F800724A}" type="presParOf" srcId="{30665FCA-7375-419C-AD5F-DEFB6A78AF8B}" destId="{BEED572B-1254-4D63-AD99-B2EDA1CEFCD0}" srcOrd="1" destOrd="0" presId="urn:microsoft.com/office/officeart/2005/8/layout/lProcess2"/>
    <dgm:cxn modelId="{2AF18A02-7989-4979-BFB6-8CEF5F14F577}" type="presParOf" srcId="{30665FCA-7375-419C-AD5F-DEFB6A78AF8B}" destId="{FE3E8C9E-4E0C-48C9-B969-45E913CB4CB6}" srcOrd="2" destOrd="0" presId="urn:microsoft.com/office/officeart/2005/8/layout/lProcess2"/>
    <dgm:cxn modelId="{47F06F27-B830-4136-8B16-C1CBF2049FC2}" type="presParOf" srcId="{30665FCA-7375-419C-AD5F-DEFB6A78AF8B}" destId="{F149C5A8-F47F-4249-A33E-785C301435E8}" srcOrd="3" destOrd="0" presId="urn:microsoft.com/office/officeart/2005/8/layout/lProcess2"/>
    <dgm:cxn modelId="{B36B8A66-38CE-47E6-99BB-B41F5171C389}" type="presParOf" srcId="{30665FCA-7375-419C-AD5F-DEFB6A78AF8B}" destId="{96B6F13E-4C71-4B33-9AE7-68769BCA1885}" srcOrd="4" destOrd="0" presId="urn:microsoft.com/office/officeart/2005/8/layout/lProcess2"/>
    <dgm:cxn modelId="{60BCDB44-2A23-4421-AC35-FB67C8D14FB3}" type="presParOf" srcId="{0E7A83FE-A83D-4D37-BD58-B3BE98109EBF}" destId="{C23CCC18-A8E8-49F1-BA65-3F51C1FDA18A}" srcOrd="1" destOrd="0" presId="urn:microsoft.com/office/officeart/2005/8/layout/lProcess2"/>
    <dgm:cxn modelId="{BBBB3E58-423A-431D-9926-1462A0511C73}" type="presParOf" srcId="{0E7A83FE-A83D-4D37-BD58-B3BE98109EBF}" destId="{6930CA3A-746D-45D5-86CF-7E5E82630FFE}" srcOrd="2" destOrd="0" presId="urn:microsoft.com/office/officeart/2005/8/layout/lProcess2"/>
    <dgm:cxn modelId="{5934AD00-9F5D-4D92-938F-FE822442CC9F}" type="presParOf" srcId="{6930CA3A-746D-45D5-86CF-7E5E82630FFE}" destId="{36A5E784-0575-4B9A-932D-84B4018329C2}" srcOrd="0" destOrd="0" presId="urn:microsoft.com/office/officeart/2005/8/layout/lProcess2"/>
    <dgm:cxn modelId="{340AE334-CBFE-4B55-93C1-BEC0A0C14DAF}" type="presParOf" srcId="{6930CA3A-746D-45D5-86CF-7E5E82630FFE}" destId="{BB857315-7C35-4D47-8535-974ED697CCEF}" srcOrd="1" destOrd="0" presId="urn:microsoft.com/office/officeart/2005/8/layout/lProcess2"/>
    <dgm:cxn modelId="{DA1AFA3E-0687-4245-B0FE-884CA281A0B1}" type="presParOf" srcId="{6930CA3A-746D-45D5-86CF-7E5E82630FFE}" destId="{FCE75200-3B56-41AA-9638-E2DCED5EAB72}" srcOrd="2" destOrd="0" presId="urn:microsoft.com/office/officeart/2005/8/layout/lProcess2"/>
    <dgm:cxn modelId="{B1FC8D52-7A2F-487F-975F-DF30B9E247B6}" type="presParOf" srcId="{FCE75200-3B56-41AA-9638-E2DCED5EAB72}" destId="{7852F8EC-716B-4B16-A1A5-D39B5E68106B}" srcOrd="0" destOrd="0" presId="urn:microsoft.com/office/officeart/2005/8/layout/lProcess2"/>
    <dgm:cxn modelId="{DFDF5AFC-E24B-4B1B-9497-9D2E01FC48EB}" type="presParOf" srcId="{7852F8EC-716B-4B16-A1A5-D39B5E68106B}" destId="{C4D55E39-E127-46E1-8C18-E650BDF0FCB0}" srcOrd="0" destOrd="0" presId="urn:microsoft.com/office/officeart/2005/8/layout/lProcess2"/>
    <dgm:cxn modelId="{03B8E5E0-A0B8-4FD0-94E2-5211E3D0C8E4}" type="presParOf" srcId="{7852F8EC-716B-4B16-A1A5-D39B5E68106B}" destId="{51437605-AADB-4D66-843B-C75DD317C3AC}" srcOrd="1" destOrd="0" presId="urn:microsoft.com/office/officeart/2005/8/layout/lProcess2"/>
    <dgm:cxn modelId="{98304CBC-3E5E-42D2-8CFA-B62C85A90333}" type="presParOf" srcId="{7852F8EC-716B-4B16-A1A5-D39B5E68106B}" destId="{194BEDD1-D18B-469C-A681-6F2CD0649826}" srcOrd="2" destOrd="0" presId="urn:microsoft.com/office/officeart/2005/8/layout/lProcess2"/>
    <dgm:cxn modelId="{65CE05E7-2F30-47D4-991D-81EFB2901FA5}" type="presParOf" srcId="{7852F8EC-716B-4B16-A1A5-D39B5E68106B}" destId="{892CDBFD-E30C-4BCF-8196-B5DFA060E363}" srcOrd="3" destOrd="0" presId="urn:microsoft.com/office/officeart/2005/8/layout/lProcess2"/>
    <dgm:cxn modelId="{A76CAD7E-C93B-44C3-978A-3E920FE01A21}" type="presParOf" srcId="{7852F8EC-716B-4B16-A1A5-D39B5E68106B}" destId="{9EC17F01-5774-4BEC-95EB-34DD3925325F}" srcOrd="4" destOrd="0" presId="urn:microsoft.com/office/officeart/2005/8/layout/lProcess2"/>
    <dgm:cxn modelId="{E00266E7-3D00-4F22-A950-119071835788}" type="presParOf" srcId="{0E7A83FE-A83D-4D37-BD58-B3BE98109EBF}" destId="{B3E9CFA4-C89F-44A7-9A68-11D7A051672A}" srcOrd="3" destOrd="0" presId="urn:microsoft.com/office/officeart/2005/8/layout/lProcess2"/>
    <dgm:cxn modelId="{83BF800A-5102-4CA8-B4E1-6E89EDE10A02}" type="presParOf" srcId="{0E7A83FE-A83D-4D37-BD58-B3BE98109EBF}" destId="{D18FAD2B-1C42-4AA8-B2B2-4248C0C52B1B}" srcOrd="4" destOrd="0" presId="urn:microsoft.com/office/officeart/2005/8/layout/lProcess2"/>
    <dgm:cxn modelId="{09AB77DB-65CF-407B-8875-76A8E4BBEB21}" type="presParOf" srcId="{D18FAD2B-1C42-4AA8-B2B2-4248C0C52B1B}" destId="{73EF77D7-714B-46AC-B791-77FB73C27C85}" srcOrd="0" destOrd="0" presId="urn:microsoft.com/office/officeart/2005/8/layout/lProcess2"/>
    <dgm:cxn modelId="{39CE1A80-2105-478B-B43B-FFEBA0087CF7}" type="presParOf" srcId="{D18FAD2B-1C42-4AA8-B2B2-4248C0C52B1B}" destId="{67D9D327-C476-4BF7-B7AB-E484AB473A27}" srcOrd="1" destOrd="0" presId="urn:microsoft.com/office/officeart/2005/8/layout/lProcess2"/>
    <dgm:cxn modelId="{97BDFC1C-3F63-410D-8D43-77E917FD4F7A}" type="presParOf" srcId="{D18FAD2B-1C42-4AA8-B2B2-4248C0C52B1B}" destId="{116DC192-2051-4BFD-AB50-BD7067181C44}" srcOrd="2" destOrd="0" presId="urn:microsoft.com/office/officeart/2005/8/layout/lProcess2"/>
    <dgm:cxn modelId="{42885152-85DC-4D1F-9A25-91FF0130BE28}" type="presParOf" srcId="{116DC192-2051-4BFD-AB50-BD7067181C44}" destId="{E487713E-AFA7-44C8-9935-EADE9CC87190}" srcOrd="0" destOrd="0" presId="urn:microsoft.com/office/officeart/2005/8/layout/lProcess2"/>
    <dgm:cxn modelId="{008F738A-7265-466C-BAF0-ED6A89F3DE65}" type="presParOf" srcId="{E487713E-AFA7-44C8-9935-EADE9CC87190}" destId="{2CA0B65E-4012-4BC5-9436-ACF3DB7847C8}" srcOrd="0" destOrd="0" presId="urn:microsoft.com/office/officeart/2005/8/layout/lProcess2"/>
    <dgm:cxn modelId="{45B13733-821C-4C80-9DDF-98D9E61967DB}" type="presParOf" srcId="{E487713E-AFA7-44C8-9935-EADE9CC87190}" destId="{4F729725-0C9D-49CE-9067-209B03FED34E}" srcOrd="1" destOrd="0" presId="urn:microsoft.com/office/officeart/2005/8/layout/lProcess2"/>
    <dgm:cxn modelId="{D0BA9988-39C8-44A8-9016-191E01A0CC15}" type="presParOf" srcId="{E487713E-AFA7-44C8-9935-EADE9CC87190}" destId="{727F9D2C-89F2-4A05-AB22-0A805ACA0081}" srcOrd="2" destOrd="0" presId="urn:microsoft.com/office/officeart/2005/8/layout/lProcess2"/>
    <dgm:cxn modelId="{A2A3F558-3BC0-482C-B11B-569843EFAF5E}" type="presParOf" srcId="{E487713E-AFA7-44C8-9935-EADE9CC87190}" destId="{A7E08755-84CA-40B0-AC3D-D54F7E1AECB4}" srcOrd="3" destOrd="0" presId="urn:microsoft.com/office/officeart/2005/8/layout/lProcess2"/>
    <dgm:cxn modelId="{DFA2EE57-B0C3-469B-A972-D742C7CC4ABF}" type="presParOf" srcId="{E487713E-AFA7-44C8-9935-EADE9CC87190}" destId="{AE568340-A7C5-4044-B6DD-25A48B52437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64A11-60E0-48D1-9D32-82C50FF38D21}" type="doc">
      <dgm:prSet loTypeId="urn:microsoft.com/office/officeart/2005/8/layout/lProcess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TW"/>
        </a:p>
      </dgm:t>
    </dgm:pt>
    <dgm:pt modelId="{C1DF2E0B-F034-409C-97BE-B1E077D0166A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普通保證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2A31C57-B267-4553-8EBC-89957EA9919E}" type="parTrans" cxnId="{A6D803CA-B590-4F5F-AC18-40F3D632022F}">
      <dgm:prSet/>
      <dgm:spPr/>
      <dgm:t>
        <a:bodyPr/>
        <a:lstStyle/>
        <a:p>
          <a:endParaRPr lang="zh-TW"/>
        </a:p>
      </dgm:t>
    </dgm:pt>
    <dgm:pt modelId="{F799DE04-BE06-4558-B401-CA9BE73B0FE5}" type="sibTrans" cxnId="{A6D803CA-B590-4F5F-AC18-40F3D632022F}">
      <dgm:prSet/>
      <dgm:spPr/>
      <dgm:t>
        <a:bodyPr/>
        <a:lstStyle/>
        <a:p>
          <a:endParaRPr lang="zh-TW"/>
        </a:p>
      </dgm:t>
    </dgm:pt>
    <dgm:pt modelId="{9FA67F5C-A2B3-4A17-AA93-5C0AD273B2D5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原則</a:t>
          </a:r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-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概括繼承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F1B411E4-892B-4114-B93A-577EE42BA548}" type="parTrans" cxnId="{BC5D9862-DAC4-4192-97F4-E8931AD3B7CB}">
      <dgm:prSet/>
      <dgm:spPr/>
      <dgm:t>
        <a:bodyPr/>
        <a:lstStyle/>
        <a:p>
          <a:endParaRPr lang="zh-TW"/>
        </a:p>
      </dgm:t>
    </dgm:pt>
    <dgm:pt modelId="{8A5F7F56-540A-4DE5-B118-0068853256FC}" type="sibTrans" cxnId="{BC5D9862-DAC4-4192-97F4-E8931AD3B7CB}">
      <dgm:prSet/>
      <dgm:spPr/>
      <dgm:t>
        <a:bodyPr/>
        <a:lstStyle/>
        <a:p>
          <a:endParaRPr lang="zh-TW"/>
        </a:p>
      </dgm:t>
    </dgm:pt>
    <dgm:pt modelId="{911EC251-C7E4-4814-90D4-8D36FE8DEC24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連帶保證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A241105-CF1E-4DF7-B8D8-02473B6E0B01}" type="parTrans" cxnId="{57AEE9A1-FDF7-4AB7-9681-008358ED57AB}">
      <dgm:prSet/>
      <dgm:spPr/>
      <dgm:t>
        <a:bodyPr/>
        <a:lstStyle/>
        <a:p>
          <a:endParaRPr lang="zh-TW"/>
        </a:p>
      </dgm:t>
    </dgm:pt>
    <dgm:pt modelId="{95633792-376C-450E-B8BC-ED28DC101CEB}" type="sibTrans" cxnId="{57AEE9A1-FDF7-4AB7-9681-008358ED57AB}">
      <dgm:prSet/>
      <dgm:spPr/>
      <dgm:t>
        <a:bodyPr/>
        <a:lstStyle/>
        <a:p>
          <a:endParaRPr lang="zh-TW"/>
        </a:p>
      </dgm:t>
    </dgm:pt>
    <dgm:pt modelId="{BAFD4250-3194-435C-9DB9-26F654B5C03A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原則</a:t>
          </a:r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-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概括繼承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D4B85D5-5F65-4827-8832-FBF48D7B3363}" type="parTrans" cxnId="{071FB365-FE77-48F5-BA17-484D6C356434}">
      <dgm:prSet/>
      <dgm:spPr/>
      <dgm:t>
        <a:bodyPr/>
        <a:lstStyle/>
        <a:p>
          <a:endParaRPr lang="zh-TW"/>
        </a:p>
      </dgm:t>
    </dgm:pt>
    <dgm:pt modelId="{00CC07D1-76CC-4C43-9A72-FD68CB53A52F}" type="sibTrans" cxnId="{071FB365-FE77-48F5-BA17-484D6C356434}">
      <dgm:prSet/>
      <dgm:spPr/>
      <dgm:t>
        <a:bodyPr/>
        <a:lstStyle/>
        <a:p>
          <a:endParaRPr lang="zh-TW"/>
        </a:p>
      </dgm:t>
    </dgm:pt>
    <dgm:pt modelId="{39865F2F-A0A2-4069-A0A8-DBD105077B60}">
      <dgm:prSet phldrT="[文字]" custT="1"/>
      <dgm:spPr/>
      <dgm:t>
        <a:bodyPr/>
        <a:lstStyle/>
        <a:p>
          <a:r>
            <a:rPr lang="zh-TW" altLang="en-US" sz="28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全面限定責任</a:t>
          </a:r>
          <a:endParaRPr lang="zh-TW" altLang="en-US" sz="28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58E8A36-BBB7-4C89-BC2C-F3F74D59EC28}" type="parTrans" cxnId="{28D005C6-4C20-4BE6-894F-D3B082F63438}">
      <dgm:prSet/>
      <dgm:spPr/>
      <dgm:t>
        <a:bodyPr/>
        <a:lstStyle/>
        <a:p>
          <a:endParaRPr lang="zh-TW"/>
        </a:p>
      </dgm:t>
    </dgm:pt>
    <dgm:pt modelId="{84624615-77BD-49D7-9881-B60A734482E2}" type="sibTrans" cxnId="{28D005C6-4C20-4BE6-894F-D3B082F63438}">
      <dgm:prSet/>
      <dgm:spPr/>
      <dgm:t>
        <a:bodyPr/>
        <a:lstStyle/>
        <a:p>
          <a:endParaRPr lang="zh-TW"/>
        </a:p>
      </dgm:t>
    </dgm:pt>
    <dgm:pt modelId="{3685198B-5321-4885-BEE2-2A3D6DA5B4A6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人事保證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4BBF996-DFD9-466F-BD01-7968559FCCBA}" type="parTrans" cxnId="{D55D4B72-161A-4FAE-AF7B-1ABE9C4AB99D}">
      <dgm:prSet/>
      <dgm:spPr/>
      <dgm:t>
        <a:bodyPr/>
        <a:lstStyle/>
        <a:p>
          <a:endParaRPr lang="zh-TW"/>
        </a:p>
      </dgm:t>
    </dgm:pt>
    <dgm:pt modelId="{D4A8ADDC-9CBB-47A6-AE74-052767EA090A}" type="sibTrans" cxnId="{D55D4B72-161A-4FAE-AF7B-1ABE9C4AB99D}">
      <dgm:prSet/>
      <dgm:spPr/>
      <dgm:t>
        <a:bodyPr/>
        <a:lstStyle/>
        <a:p>
          <a:endParaRPr lang="zh-TW"/>
        </a:p>
      </dgm:t>
    </dgm:pt>
    <dgm:pt modelId="{F2B8E16F-5F5A-4339-B42D-A1EA3A873A66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死亡即消滅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7DAEFAB-B713-4B0E-8DFA-5AC55A476C27}" type="parTrans" cxnId="{69F2DDF9-A227-4E72-BAA2-430220F4F365}">
      <dgm:prSet/>
      <dgm:spPr/>
      <dgm:t>
        <a:bodyPr/>
        <a:lstStyle/>
        <a:p>
          <a:endParaRPr lang="zh-TW"/>
        </a:p>
      </dgm:t>
    </dgm:pt>
    <dgm:pt modelId="{711389FD-DC4C-4AF5-A083-821A33571CBA}" type="sibTrans" cxnId="{69F2DDF9-A227-4E72-BAA2-430220F4F365}">
      <dgm:prSet/>
      <dgm:spPr/>
      <dgm:t>
        <a:bodyPr/>
        <a:lstStyle/>
        <a:p>
          <a:endParaRPr lang="zh-TW"/>
        </a:p>
      </dgm:t>
    </dgm:pt>
    <dgm:pt modelId="{E25008CC-3EBF-4262-B825-01A46F1E088F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繼承人無須負責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8CE3EAD2-5AF7-45C2-94FF-4E7639E940A5}" type="parTrans" cxnId="{83E6F21F-FEF4-4BA6-8766-8B22936871AC}">
      <dgm:prSet/>
      <dgm:spPr/>
      <dgm:t>
        <a:bodyPr/>
        <a:lstStyle/>
        <a:p>
          <a:endParaRPr lang="zh-TW"/>
        </a:p>
      </dgm:t>
    </dgm:pt>
    <dgm:pt modelId="{A4D6D835-3339-47DE-B6A4-3291AD8E9A4E}" type="sibTrans" cxnId="{83E6F21F-FEF4-4BA6-8766-8B22936871AC}">
      <dgm:prSet/>
      <dgm:spPr/>
      <dgm:t>
        <a:bodyPr/>
        <a:lstStyle/>
        <a:p>
          <a:endParaRPr lang="zh-TW"/>
        </a:p>
      </dgm:t>
    </dgm:pt>
    <dgm:pt modelId="{D7533782-3A8A-442A-9F24-8DC26FC5B3E3}">
      <dgm:prSet phldrT="[文字]" custT="1"/>
      <dgm:spPr/>
      <dgm:t>
        <a:bodyPr/>
        <a:lstStyle/>
        <a:p>
          <a:r>
            <a:rPr lang="zh-TW" altLang="en-US" sz="28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全面限定責任</a:t>
          </a:r>
          <a:endParaRPr lang="zh-TW" altLang="en-US" sz="2800" b="1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B0434F5-F6FF-4749-8332-5CE2942EF69F}" type="sibTrans" cxnId="{660195D4-96BD-4EE8-A65E-0ACF0BCB93F6}">
      <dgm:prSet/>
      <dgm:spPr/>
      <dgm:t>
        <a:bodyPr/>
        <a:lstStyle/>
        <a:p>
          <a:endParaRPr lang="zh-TW"/>
        </a:p>
      </dgm:t>
    </dgm:pt>
    <dgm:pt modelId="{2779A0B4-ABB2-4420-936D-036EE033A6B5}" type="parTrans" cxnId="{660195D4-96BD-4EE8-A65E-0ACF0BCB93F6}">
      <dgm:prSet/>
      <dgm:spPr/>
      <dgm:t>
        <a:bodyPr/>
        <a:lstStyle/>
        <a:p>
          <a:endParaRPr lang="zh-TW"/>
        </a:p>
      </dgm:t>
    </dgm:pt>
    <dgm:pt modelId="{6F94645C-FA8A-4194-8E97-2ACF12FC1DB5}">
      <dgm:prSet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具專屬性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FE88DDC8-535D-46E7-A35C-8BA1DE3F60B5}" type="parTrans" cxnId="{988BA0F8-29AD-44DE-87D1-BC0F0D2E8F7B}">
      <dgm:prSet/>
      <dgm:spPr/>
      <dgm:t>
        <a:bodyPr/>
        <a:lstStyle/>
        <a:p>
          <a:endParaRPr lang="zh-TW" altLang="en-US"/>
        </a:p>
      </dgm:t>
    </dgm:pt>
    <dgm:pt modelId="{E6E6505D-BBA3-4D37-9D03-31B06073B7B5}" type="sibTrans" cxnId="{988BA0F8-29AD-44DE-87D1-BC0F0D2E8F7B}">
      <dgm:prSet/>
      <dgm:spPr/>
      <dgm:t>
        <a:bodyPr/>
        <a:lstStyle/>
        <a:p>
          <a:endParaRPr lang="zh-TW" altLang="en-US"/>
        </a:p>
      </dgm:t>
    </dgm:pt>
    <dgm:pt modelId="{0E7A83FE-A83D-4D37-BD58-B3BE98109EBF}" type="pres">
      <dgm:prSet presAssocID="{81964A11-60E0-48D1-9D32-82C50FF38D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269D256E-E9CF-442B-9DAB-580449D828DC}" type="pres">
      <dgm:prSet presAssocID="{C1DF2E0B-F034-409C-97BE-B1E077D0166A}" presName="compNode" presStyleCnt="0"/>
      <dgm:spPr/>
    </dgm:pt>
    <dgm:pt modelId="{5EE3D656-49E3-4846-80B3-9DF4C0678135}" type="pres">
      <dgm:prSet presAssocID="{C1DF2E0B-F034-409C-97BE-B1E077D0166A}" presName="aNode" presStyleLbl="bgShp" presStyleIdx="0" presStyleCnt="3"/>
      <dgm:spPr/>
      <dgm:t>
        <a:bodyPr/>
        <a:lstStyle/>
        <a:p>
          <a:endParaRPr lang="zh-TW"/>
        </a:p>
      </dgm:t>
    </dgm:pt>
    <dgm:pt modelId="{39674946-8641-4D9C-B474-ADD5C2CCB996}" type="pres">
      <dgm:prSet presAssocID="{C1DF2E0B-F034-409C-97BE-B1E077D0166A}" presName="textNode" presStyleLbl="bgShp" presStyleIdx="0" presStyleCnt="3"/>
      <dgm:spPr/>
      <dgm:t>
        <a:bodyPr/>
        <a:lstStyle/>
        <a:p>
          <a:endParaRPr lang="zh-TW"/>
        </a:p>
      </dgm:t>
    </dgm:pt>
    <dgm:pt modelId="{4AF04BA3-F12F-4B14-922A-44D4F6F8C391}" type="pres">
      <dgm:prSet presAssocID="{C1DF2E0B-F034-409C-97BE-B1E077D0166A}" presName="compChildNode" presStyleCnt="0"/>
      <dgm:spPr/>
    </dgm:pt>
    <dgm:pt modelId="{30665FCA-7375-419C-AD5F-DEFB6A78AF8B}" type="pres">
      <dgm:prSet presAssocID="{C1DF2E0B-F034-409C-97BE-B1E077D0166A}" presName="theInnerList" presStyleCnt="0"/>
      <dgm:spPr/>
    </dgm:pt>
    <dgm:pt modelId="{575ED4E3-10E1-44F4-98F2-9E82E73CD01D}" type="pres">
      <dgm:prSet presAssocID="{9FA67F5C-A2B3-4A17-AA93-5C0AD273B2D5}" presName="childNode" presStyleLbl="node1" presStyleIdx="0" presStyleCnt="7" custLinFactNeighborX="2035" custLinFactNeighborY="7820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BEED572B-1254-4D63-AD99-B2EDA1CEFCD0}" type="pres">
      <dgm:prSet presAssocID="{9FA67F5C-A2B3-4A17-AA93-5C0AD273B2D5}" presName="aSpace2" presStyleCnt="0"/>
      <dgm:spPr/>
    </dgm:pt>
    <dgm:pt modelId="{FE3E8C9E-4E0C-48C9-B969-45E913CB4CB6}" type="pres">
      <dgm:prSet presAssocID="{D7533782-3A8A-442A-9F24-8DC26FC5B3E3}" presName="childNode" presStyleLbl="node1" presStyleIdx="1" presStyleCnt="7" custLinFactNeighborX="335" custLinFactNeighborY="-5095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C23CCC18-A8E8-49F1-BA65-3F51C1FDA18A}" type="pres">
      <dgm:prSet presAssocID="{C1DF2E0B-F034-409C-97BE-B1E077D0166A}" presName="aSpace" presStyleCnt="0"/>
      <dgm:spPr/>
    </dgm:pt>
    <dgm:pt modelId="{6930CA3A-746D-45D5-86CF-7E5E82630FFE}" type="pres">
      <dgm:prSet presAssocID="{911EC251-C7E4-4814-90D4-8D36FE8DEC24}" presName="compNode" presStyleCnt="0"/>
      <dgm:spPr/>
    </dgm:pt>
    <dgm:pt modelId="{36A5E784-0575-4B9A-932D-84B4018329C2}" type="pres">
      <dgm:prSet presAssocID="{911EC251-C7E4-4814-90D4-8D36FE8DEC24}" presName="aNode" presStyleLbl="bgShp" presStyleIdx="1" presStyleCnt="3"/>
      <dgm:spPr/>
      <dgm:t>
        <a:bodyPr/>
        <a:lstStyle/>
        <a:p>
          <a:endParaRPr lang="zh-TW"/>
        </a:p>
      </dgm:t>
    </dgm:pt>
    <dgm:pt modelId="{BB857315-7C35-4D47-8535-974ED697CCEF}" type="pres">
      <dgm:prSet presAssocID="{911EC251-C7E4-4814-90D4-8D36FE8DEC24}" presName="textNode" presStyleLbl="bgShp" presStyleIdx="1" presStyleCnt="3"/>
      <dgm:spPr/>
      <dgm:t>
        <a:bodyPr/>
        <a:lstStyle/>
        <a:p>
          <a:endParaRPr lang="zh-TW"/>
        </a:p>
      </dgm:t>
    </dgm:pt>
    <dgm:pt modelId="{FCE75200-3B56-41AA-9638-E2DCED5EAB72}" type="pres">
      <dgm:prSet presAssocID="{911EC251-C7E4-4814-90D4-8D36FE8DEC24}" presName="compChildNode" presStyleCnt="0"/>
      <dgm:spPr/>
    </dgm:pt>
    <dgm:pt modelId="{7852F8EC-716B-4B16-A1A5-D39B5E68106B}" type="pres">
      <dgm:prSet presAssocID="{911EC251-C7E4-4814-90D4-8D36FE8DEC24}" presName="theInnerList" presStyleCnt="0"/>
      <dgm:spPr/>
    </dgm:pt>
    <dgm:pt modelId="{C4D55E39-E127-46E1-8C18-E650BDF0FCB0}" type="pres">
      <dgm:prSet presAssocID="{BAFD4250-3194-435C-9DB9-26F654B5C03A}" presName="childNode" presStyleLbl="node1" presStyleIdx="2" presStyleCnt="7" custLinFactNeighborX="0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51437605-AADB-4D66-843B-C75DD317C3AC}" type="pres">
      <dgm:prSet presAssocID="{BAFD4250-3194-435C-9DB9-26F654B5C03A}" presName="aSpace2" presStyleCnt="0"/>
      <dgm:spPr/>
    </dgm:pt>
    <dgm:pt modelId="{194BEDD1-D18B-469C-A681-6F2CD0649826}" type="pres">
      <dgm:prSet presAssocID="{39865F2F-A0A2-4069-A0A8-DBD105077B60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B3E9CFA4-C89F-44A7-9A68-11D7A051672A}" type="pres">
      <dgm:prSet presAssocID="{911EC251-C7E4-4814-90D4-8D36FE8DEC24}" presName="aSpace" presStyleCnt="0"/>
      <dgm:spPr/>
    </dgm:pt>
    <dgm:pt modelId="{D18FAD2B-1C42-4AA8-B2B2-4248C0C52B1B}" type="pres">
      <dgm:prSet presAssocID="{3685198B-5321-4885-BEE2-2A3D6DA5B4A6}" presName="compNode" presStyleCnt="0"/>
      <dgm:spPr/>
    </dgm:pt>
    <dgm:pt modelId="{73EF77D7-714B-46AC-B791-77FB73C27C85}" type="pres">
      <dgm:prSet presAssocID="{3685198B-5321-4885-BEE2-2A3D6DA5B4A6}" presName="aNode" presStyleLbl="bgShp" presStyleIdx="2" presStyleCnt="3" custLinFactNeighborX="38" custLinFactNeighborY="236"/>
      <dgm:spPr/>
      <dgm:t>
        <a:bodyPr/>
        <a:lstStyle/>
        <a:p>
          <a:endParaRPr lang="zh-TW"/>
        </a:p>
      </dgm:t>
    </dgm:pt>
    <dgm:pt modelId="{67D9D327-C476-4BF7-B7AB-E484AB473A27}" type="pres">
      <dgm:prSet presAssocID="{3685198B-5321-4885-BEE2-2A3D6DA5B4A6}" presName="textNode" presStyleLbl="bgShp" presStyleIdx="2" presStyleCnt="3"/>
      <dgm:spPr/>
      <dgm:t>
        <a:bodyPr/>
        <a:lstStyle/>
        <a:p>
          <a:endParaRPr lang="zh-TW"/>
        </a:p>
      </dgm:t>
    </dgm:pt>
    <dgm:pt modelId="{116DC192-2051-4BFD-AB50-BD7067181C44}" type="pres">
      <dgm:prSet presAssocID="{3685198B-5321-4885-BEE2-2A3D6DA5B4A6}" presName="compChildNode" presStyleCnt="0"/>
      <dgm:spPr/>
    </dgm:pt>
    <dgm:pt modelId="{E487713E-AFA7-44C8-9935-EADE9CC87190}" type="pres">
      <dgm:prSet presAssocID="{3685198B-5321-4885-BEE2-2A3D6DA5B4A6}" presName="theInnerList" presStyleCnt="0"/>
      <dgm:spPr/>
    </dgm:pt>
    <dgm:pt modelId="{2CA0B65E-4012-4BC5-9436-ACF3DB7847C8}" type="pres">
      <dgm:prSet presAssocID="{F2B8E16F-5F5A-4339-B42D-A1EA3A873A66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4F729725-0C9D-49CE-9067-209B03FED34E}" type="pres">
      <dgm:prSet presAssocID="{F2B8E16F-5F5A-4339-B42D-A1EA3A873A66}" presName="aSpace2" presStyleCnt="0"/>
      <dgm:spPr/>
    </dgm:pt>
    <dgm:pt modelId="{727F9D2C-89F2-4A05-AB22-0A805ACA0081}" type="pres">
      <dgm:prSet presAssocID="{E25008CC-3EBF-4262-B825-01A46F1E088F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A7E08755-84CA-40B0-AC3D-D54F7E1AECB4}" type="pres">
      <dgm:prSet presAssocID="{E25008CC-3EBF-4262-B825-01A46F1E088F}" presName="aSpace2" presStyleCnt="0"/>
      <dgm:spPr/>
    </dgm:pt>
    <dgm:pt modelId="{AE568340-A7C5-4044-B6DD-25A48B524374}" type="pres">
      <dgm:prSet presAssocID="{6F94645C-FA8A-4194-8E97-2ACF12FC1DB5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220FC98-BED2-4ABC-9028-A2A94BC1E397}" type="presOf" srcId="{81964A11-60E0-48D1-9D32-82C50FF38D21}" destId="{0E7A83FE-A83D-4D37-BD58-B3BE98109EBF}" srcOrd="0" destOrd="0" presId="urn:microsoft.com/office/officeart/2005/8/layout/lProcess2"/>
    <dgm:cxn modelId="{F6DE8BE6-CFA4-4EFB-B597-451F9E338420}" type="presOf" srcId="{F2B8E16F-5F5A-4339-B42D-A1EA3A873A66}" destId="{2CA0B65E-4012-4BC5-9436-ACF3DB7847C8}" srcOrd="0" destOrd="0" presId="urn:microsoft.com/office/officeart/2005/8/layout/lProcess2"/>
    <dgm:cxn modelId="{69F2DDF9-A227-4E72-BAA2-430220F4F365}" srcId="{3685198B-5321-4885-BEE2-2A3D6DA5B4A6}" destId="{F2B8E16F-5F5A-4339-B42D-A1EA3A873A66}" srcOrd="0" destOrd="0" parTransId="{07DAEFAB-B713-4B0E-8DFA-5AC55A476C27}" sibTransId="{711389FD-DC4C-4AF5-A083-821A33571CBA}"/>
    <dgm:cxn modelId="{1F408B66-ED3F-41AE-824C-AACD1E0C90A0}" type="presOf" srcId="{3685198B-5321-4885-BEE2-2A3D6DA5B4A6}" destId="{67D9D327-C476-4BF7-B7AB-E484AB473A27}" srcOrd="1" destOrd="0" presId="urn:microsoft.com/office/officeart/2005/8/layout/lProcess2"/>
    <dgm:cxn modelId="{D55D4B72-161A-4FAE-AF7B-1ABE9C4AB99D}" srcId="{81964A11-60E0-48D1-9D32-82C50FF38D21}" destId="{3685198B-5321-4885-BEE2-2A3D6DA5B4A6}" srcOrd="2" destOrd="0" parTransId="{04BBF996-DFD9-466F-BD01-7968559FCCBA}" sibTransId="{D4A8ADDC-9CBB-47A6-AE74-052767EA090A}"/>
    <dgm:cxn modelId="{BC5D9862-DAC4-4192-97F4-E8931AD3B7CB}" srcId="{C1DF2E0B-F034-409C-97BE-B1E077D0166A}" destId="{9FA67F5C-A2B3-4A17-AA93-5C0AD273B2D5}" srcOrd="0" destOrd="0" parTransId="{F1B411E4-892B-4114-B93A-577EE42BA548}" sibTransId="{8A5F7F56-540A-4DE5-B118-0068853256FC}"/>
    <dgm:cxn modelId="{A6D803CA-B590-4F5F-AC18-40F3D632022F}" srcId="{81964A11-60E0-48D1-9D32-82C50FF38D21}" destId="{C1DF2E0B-F034-409C-97BE-B1E077D0166A}" srcOrd="0" destOrd="0" parTransId="{42A31C57-B267-4553-8EBC-89957EA9919E}" sibTransId="{F799DE04-BE06-4558-B401-CA9BE73B0FE5}"/>
    <dgm:cxn modelId="{468C1AE5-17D1-40C8-885F-9E780ABA266A}" type="presOf" srcId="{6F94645C-FA8A-4194-8E97-2ACF12FC1DB5}" destId="{AE568340-A7C5-4044-B6DD-25A48B524374}" srcOrd="0" destOrd="0" presId="urn:microsoft.com/office/officeart/2005/8/layout/lProcess2"/>
    <dgm:cxn modelId="{660195D4-96BD-4EE8-A65E-0ACF0BCB93F6}" srcId="{C1DF2E0B-F034-409C-97BE-B1E077D0166A}" destId="{D7533782-3A8A-442A-9F24-8DC26FC5B3E3}" srcOrd="1" destOrd="0" parTransId="{2779A0B4-ABB2-4420-936D-036EE033A6B5}" sibTransId="{0B0434F5-F6FF-4749-8332-5CE2942EF69F}"/>
    <dgm:cxn modelId="{B7B64A6F-B79B-474A-A52D-3C6C1E43BEB8}" type="presOf" srcId="{C1DF2E0B-F034-409C-97BE-B1E077D0166A}" destId="{39674946-8641-4D9C-B474-ADD5C2CCB996}" srcOrd="1" destOrd="0" presId="urn:microsoft.com/office/officeart/2005/8/layout/lProcess2"/>
    <dgm:cxn modelId="{C42DDA0A-3D0A-453C-B91C-5E670EFDC1E9}" type="presOf" srcId="{39865F2F-A0A2-4069-A0A8-DBD105077B60}" destId="{194BEDD1-D18B-469C-A681-6F2CD0649826}" srcOrd="0" destOrd="0" presId="urn:microsoft.com/office/officeart/2005/8/layout/lProcess2"/>
    <dgm:cxn modelId="{ED3BFE6D-7BE4-4033-BE9E-A56E30C7184F}" type="presOf" srcId="{E25008CC-3EBF-4262-B825-01A46F1E088F}" destId="{727F9D2C-89F2-4A05-AB22-0A805ACA0081}" srcOrd="0" destOrd="0" presId="urn:microsoft.com/office/officeart/2005/8/layout/lProcess2"/>
    <dgm:cxn modelId="{83E6F21F-FEF4-4BA6-8766-8B22936871AC}" srcId="{3685198B-5321-4885-BEE2-2A3D6DA5B4A6}" destId="{E25008CC-3EBF-4262-B825-01A46F1E088F}" srcOrd="1" destOrd="0" parTransId="{8CE3EAD2-5AF7-45C2-94FF-4E7639E940A5}" sibTransId="{A4D6D835-3339-47DE-B6A4-3291AD8E9A4E}"/>
    <dgm:cxn modelId="{49258254-E791-4E66-B25B-EFC6E4998724}" type="presOf" srcId="{3685198B-5321-4885-BEE2-2A3D6DA5B4A6}" destId="{73EF77D7-714B-46AC-B791-77FB73C27C85}" srcOrd="0" destOrd="0" presId="urn:microsoft.com/office/officeart/2005/8/layout/lProcess2"/>
    <dgm:cxn modelId="{071FB365-FE77-48F5-BA17-484D6C356434}" srcId="{911EC251-C7E4-4814-90D4-8D36FE8DEC24}" destId="{BAFD4250-3194-435C-9DB9-26F654B5C03A}" srcOrd="0" destOrd="0" parTransId="{0D4B85D5-5F65-4827-8832-FBF48D7B3363}" sibTransId="{00CC07D1-76CC-4C43-9A72-FD68CB53A52F}"/>
    <dgm:cxn modelId="{44CFC634-06B8-4A8C-A170-86E2BCCDAB53}" type="presOf" srcId="{BAFD4250-3194-435C-9DB9-26F654B5C03A}" destId="{C4D55E39-E127-46E1-8C18-E650BDF0FCB0}" srcOrd="0" destOrd="0" presId="urn:microsoft.com/office/officeart/2005/8/layout/lProcess2"/>
    <dgm:cxn modelId="{FD1C5C64-C72F-4A6D-BFE9-62098D84AA13}" type="presOf" srcId="{911EC251-C7E4-4814-90D4-8D36FE8DEC24}" destId="{BB857315-7C35-4D47-8535-974ED697CCEF}" srcOrd="1" destOrd="0" presId="urn:microsoft.com/office/officeart/2005/8/layout/lProcess2"/>
    <dgm:cxn modelId="{35D91752-B8A0-4546-ADA5-60C2E8588910}" type="presOf" srcId="{9FA67F5C-A2B3-4A17-AA93-5C0AD273B2D5}" destId="{575ED4E3-10E1-44F4-98F2-9E82E73CD01D}" srcOrd="0" destOrd="0" presId="urn:microsoft.com/office/officeart/2005/8/layout/lProcess2"/>
    <dgm:cxn modelId="{EC2B89E3-AEF5-42EC-8A34-4302EDFC101A}" type="presOf" srcId="{C1DF2E0B-F034-409C-97BE-B1E077D0166A}" destId="{5EE3D656-49E3-4846-80B3-9DF4C0678135}" srcOrd="0" destOrd="0" presId="urn:microsoft.com/office/officeart/2005/8/layout/lProcess2"/>
    <dgm:cxn modelId="{3C788D3A-36E3-4CB3-B498-2868F9BAADF2}" type="presOf" srcId="{D7533782-3A8A-442A-9F24-8DC26FC5B3E3}" destId="{FE3E8C9E-4E0C-48C9-B969-45E913CB4CB6}" srcOrd="0" destOrd="0" presId="urn:microsoft.com/office/officeart/2005/8/layout/lProcess2"/>
    <dgm:cxn modelId="{28D005C6-4C20-4BE6-894F-D3B082F63438}" srcId="{911EC251-C7E4-4814-90D4-8D36FE8DEC24}" destId="{39865F2F-A0A2-4069-A0A8-DBD105077B60}" srcOrd="1" destOrd="0" parTransId="{258E8A36-BBB7-4C89-BC2C-F3F74D59EC28}" sibTransId="{84624615-77BD-49D7-9881-B60A734482E2}"/>
    <dgm:cxn modelId="{3B72575E-3CB7-4F35-BCBB-3D5026A18B92}" type="presOf" srcId="{911EC251-C7E4-4814-90D4-8D36FE8DEC24}" destId="{36A5E784-0575-4B9A-932D-84B4018329C2}" srcOrd="0" destOrd="0" presId="urn:microsoft.com/office/officeart/2005/8/layout/lProcess2"/>
    <dgm:cxn modelId="{57AEE9A1-FDF7-4AB7-9681-008358ED57AB}" srcId="{81964A11-60E0-48D1-9D32-82C50FF38D21}" destId="{911EC251-C7E4-4814-90D4-8D36FE8DEC24}" srcOrd="1" destOrd="0" parTransId="{EA241105-CF1E-4DF7-B8D8-02473B6E0B01}" sibTransId="{95633792-376C-450E-B8BC-ED28DC101CEB}"/>
    <dgm:cxn modelId="{988BA0F8-29AD-44DE-87D1-BC0F0D2E8F7B}" srcId="{3685198B-5321-4885-BEE2-2A3D6DA5B4A6}" destId="{6F94645C-FA8A-4194-8E97-2ACF12FC1DB5}" srcOrd="2" destOrd="0" parTransId="{FE88DDC8-535D-46E7-A35C-8BA1DE3F60B5}" sibTransId="{E6E6505D-BBA3-4D37-9D03-31B06073B7B5}"/>
    <dgm:cxn modelId="{E1819895-8340-450A-9B2E-AED800332591}" type="presParOf" srcId="{0E7A83FE-A83D-4D37-BD58-B3BE98109EBF}" destId="{269D256E-E9CF-442B-9DAB-580449D828DC}" srcOrd="0" destOrd="0" presId="urn:microsoft.com/office/officeart/2005/8/layout/lProcess2"/>
    <dgm:cxn modelId="{3D1C445D-3725-4F0F-9C59-042FB5A8BE56}" type="presParOf" srcId="{269D256E-E9CF-442B-9DAB-580449D828DC}" destId="{5EE3D656-49E3-4846-80B3-9DF4C0678135}" srcOrd="0" destOrd="0" presId="urn:microsoft.com/office/officeart/2005/8/layout/lProcess2"/>
    <dgm:cxn modelId="{6B3F688E-0D8D-4F1F-A50A-E9707B17366D}" type="presParOf" srcId="{269D256E-E9CF-442B-9DAB-580449D828DC}" destId="{39674946-8641-4D9C-B474-ADD5C2CCB996}" srcOrd="1" destOrd="0" presId="urn:microsoft.com/office/officeart/2005/8/layout/lProcess2"/>
    <dgm:cxn modelId="{BCFC2F3D-0693-4A3F-AB1E-46B409B61390}" type="presParOf" srcId="{269D256E-E9CF-442B-9DAB-580449D828DC}" destId="{4AF04BA3-F12F-4B14-922A-44D4F6F8C391}" srcOrd="2" destOrd="0" presId="urn:microsoft.com/office/officeart/2005/8/layout/lProcess2"/>
    <dgm:cxn modelId="{108EB2D7-78A6-4464-9F4C-0DC1120807EE}" type="presParOf" srcId="{4AF04BA3-F12F-4B14-922A-44D4F6F8C391}" destId="{30665FCA-7375-419C-AD5F-DEFB6A78AF8B}" srcOrd="0" destOrd="0" presId="urn:microsoft.com/office/officeart/2005/8/layout/lProcess2"/>
    <dgm:cxn modelId="{F97C8EC6-3A83-46A2-A009-84ADA7D7AB16}" type="presParOf" srcId="{30665FCA-7375-419C-AD5F-DEFB6A78AF8B}" destId="{575ED4E3-10E1-44F4-98F2-9E82E73CD01D}" srcOrd="0" destOrd="0" presId="urn:microsoft.com/office/officeart/2005/8/layout/lProcess2"/>
    <dgm:cxn modelId="{C8654E13-2E73-443C-9D6F-30FAFFDB8446}" type="presParOf" srcId="{30665FCA-7375-419C-AD5F-DEFB6A78AF8B}" destId="{BEED572B-1254-4D63-AD99-B2EDA1CEFCD0}" srcOrd="1" destOrd="0" presId="urn:microsoft.com/office/officeart/2005/8/layout/lProcess2"/>
    <dgm:cxn modelId="{2C4D4279-996F-4569-ADCB-3A4FDA963918}" type="presParOf" srcId="{30665FCA-7375-419C-AD5F-DEFB6A78AF8B}" destId="{FE3E8C9E-4E0C-48C9-B969-45E913CB4CB6}" srcOrd="2" destOrd="0" presId="urn:microsoft.com/office/officeart/2005/8/layout/lProcess2"/>
    <dgm:cxn modelId="{D29C49E0-B798-4C67-B678-E94B8F6CCFA9}" type="presParOf" srcId="{0E7A83FE-A83D-4D37-BD58-B3BE98109EBF}" destId="{C23CCC18-A8E8-49F1-BA65-3F51C1FDA18A}" srcOrd="1" destOrd="0" presId="urn:microsoft.com/office/officeart/2005/8/layout/lProcess2"/>
    <dgm:cxn modelId="{67CC03EC-CC01-46E8-8DFB-C509262B5765}" type="presParOf" srcId="{0E7A83FE-A83D-4D37-BD58-B3BE98109EBF}" destId="{6930CA3A-746D-45D5-86CF-7E5E82630FFE}" srcOrd="2" destOrd="0" presId="urn:microsoft.com/office/officeart/2005/8/layout/lProcess2"/>
    <dgm:cxn modelId="{6BACC484-2660-4A77-B9C0-8328E188ED63}" type="presParOf" srcId="{6930CA3A-746D-45D5-86CF-7E5E82630FFE}" destId="{36A5E784-0575-4B9A-932D-84B4018329C2}" srcOrd="0" destOrd="0" presId="urn:microsoft.com/office/officeart/2005/8/layout/lProcess2"/>
    <dgm:cxn modelId="{196730BD-01C8-4BAE-88B1-2242C9E701C9}" type="presParOf" srcId="{6930CA3A-746D-45D5-86CF-7E5E82630FFE}" destId="{BB857315-7C35-4D47-8535-974ED697CCEF}" srcOrd="1" destOrd="0" presId="urn:microsoft.com/office/officeart/2005/8/layout/lProcess2"/>
    <dgm:cxn modelId="{41FF055C-A160-4E4F-A312-6E2A0E6854FC}" type="presParOf" srcId="{6930CA3A-746D-45D5-86CF-7E5E82630FFE}" destId="{FCE75200-3B56-41AA-9638-E2DCED5EAB72}" srcOrd="2" destOrd="0" presId="urn:microsoft.com/office/officeart/2005/8/layout/lProcess2"/>
    <dgm:cxn modelId="{AF2104D1-9618-49B0-AEEF-A50B5A92CD67}" type="presParOf" srcId="{FCE75200-3B56-41AA-9638-E2DCED5EAB72}" destId="{7852F8EC-716B-4B16-A1A5-D39B5E68106B}" srcOrd="0" destOrd="0" presId="urn:microsoft.com/office/officeart/2005/8/layout/lProcess2"/>
    <dgm:cxn modelId="{460047A2-3955-4034-B387-CF0304A307F4}" type="presParOf" srcId="{7852F8EC-716B-4B16-A1A5-D39B5E68106B}" destId="{C4D55E39-E127-46E1-8C18-E650BDF0FCB0}" srcOrd="0" destOrd="0" presId="urn:microsoft.com/office/officeart/2005/8/layout/lProcess2"/>
    <dgm:cxn modelId="{39972EB3-5F45-4FB1-BCD6-A3982246F908}" type="presParOf" srcId="{7852F8EC-716B-4B16-A1A5-D39B5E68106B}" destId="{51437605-AADB-4D66-843B-C75DD317C3AC}" srcOrd="1" destOrd="0" presId="urn:microsoft.com/office/officeart/2005/8/layout/lProcess2"/>
    <dgm:cxn modelId="{D4793161-A56F-48AF-B902-6DA407655896}" type="presParOf" srcId="{7852F8EC-716B-4B16-A1A5-D39B5E68106B}" destId="{194BEDD1-D18B-469C-A681-6F2CD0649826}" srcOrd="2" destOrd="0" presId="urn:microsoft.com/office/officeart/2005/8/layout/lProcess2"/>
    <dgm:cxn modelId="{F7ED4A60-3F09-4ED6-8673-2345AA9C9380}" type="presParOf" srcId="{0E7A83FE-A83D-4D37-BD58-B3BE98109EBF}" destId="{B3E9CFA4-C89F-44A7-9A68-11D7A051672A}" srcOrd="3" destOrd="0" presId="urn:microsoft.com/office/officeart/2005/8/layout/lProcess2"/>
    <dgm:cxn modelId="{4AF02ADB-8A24-43E1-A026-CBC32B05F927}" type="presParOf" srcId="{0E7A83FE-A83D-4D37-BD58-B3BE98109EBF}" destId="{D18FAD2B-1C42-4AA8-B2B2-4248C0C52B1B}" srcOrd="4" destOrd="0" presId="urn:microsoft.com/office/officeart/2005/8/layout/lProcess2"/>
    <dgm:cxn modelId="{06788B48-37DF-4B49-9146-0148EC7958F3}" type="presParOf" srcId="{D18FAD2B-1C42-4AA8-B2B2-4248C0C52B1B}" destId="{73EF77D7-714B-46AC-B791-77FB73C27C85}" srcOrd="0" destOrd="0" presId="urn:microsoft.com/office/officeart/2005/8/layout/lProcess2"/>
    <dgm:cxn modelId="{AAC5BFBA-C22D-42A5-B227-03F93C47215E}" type="presParOf" srcId="{D18FAD2B-1C42-4AA8-B2B2-4248C0C52B1B}" destId="{67D9D327-C476-4BF7-B7AB-E484AB473A27}" srcOrd="1" destOrd="0" presId="urn:microsoft.com/office/officeart/2005/8/layout/lProcess2"/>
    <dgm:cxn modelId="{D68DFE2B-78CE-41DF-A087-164EDC3B7697}" type="presParOf" srcId="{D18FAD2B-1C42-4AA8-B2B2-4248C0C52B1B}" destId="{116DC192-2051-4BFD-AB50-BD7067181C44}" srcOrd="2" destOrd="0" presId="urn:microsoft.com/office/officeart/2005/8/layout/lProcess2"/>
    <dgm:cxn modelId="{F274B289-2A68-4381-9709-83BEAE79AE59}" type="presParOf" srcId="{116DC192-2051-4BFD-AB50-BD7067181C44}" destId="{E487713E-AFA7-44C8-9935-EADE9CC87190}" srcOrd="0" destOrd="0" presId="urn:microsoft.com/office/officeart/2005/8/layout/lProcess2"/>
    <dgm:cxn modelId="{FFA34195-82BC-449D-9E2F-C63DA5679C94}" type="presParOf" srcId="{E487713E-AFA7-44C8-9935-EADE9CC87190}" destId="{2CA0B65E-4012-4BC5-9436-ACF3DB7847C8}" srcOrd="0" destOrd="0" presId="urn:microsoft.com/office/officeart/2005/8/layout/lProcess2"/>
    <dgm:cxn modelId="{6B06E96C-39ED-4064-85EE-FD44A451BAAB}" type="presParOf" srcId="{E487713E-AFA7-44C8-9935-EADE9CC87190}" destId="{4F729725-0C9D-49CE-9067-209B03FED34E}" srcOrd="1" destOrd="0" presId="urn:microsoft.com/office/officeart/2005/8/layout/lProcess2"/>
    <dgm:cxn modelId="{43D416D9-0E15-4A9F-95E8-9DC6DD9CB6EE}" type="presParOf" srcId="{E487713E-AFA7-44C8-9935-EADE9CC87190}" destId="{727F9D2C-89F2-4A05-AB22-0A805ACA0081}" srcOrd="2" destOrd="0" presId="urn:microsoft.com/office/officeart/2005/8/layout/lProcess2"/>
    <dgm:cxn modelId="{7A9E1100-FBE2-4052-8CEA-08317C61DEEB}" type="presParOf" srcId="{E487713E-AFA7-44C8-9935-EADE9CC87190}" destId="{A7E08755-84CA-40B0-AC3D-D54F7E1AECB4}" srcOrd="3" destOrd="0" presId="urn:microsoft.com/office/officeart/2005/8/layout/lProcess2"/>
    <dgm:cxn modelId="{F16464DF-B5E5-43E2-A507-91FF3288A309}" type="presParOf" srcId="{E487713E-AFA7-44C8-9935-EADE9CC87190}" destId="{AE568340-A7C5-4044-B6DD-25A48B52437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B9080F-F61F-4D19-90E9-26EE53868B78}" type="doc">
      <dgm:prSet loTypeId="urn:microsoft.com/office/officeart/2005/8/layout/vProcess5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zh-TW" altLang="en-US"/>
        </a:p>
      </dgm:t>
    </dgm:pt>
    <dgm:pt modelId="{1C77EB80-8DFE-4B5B-B3CF-91D00A670C2C}">
      <dgm:prSet phldrT="[文字]"/>
      <dgm:spPr/>
      <dgm:t>
        <a:bodyPr/>
        <a:lstStyle/>
        <a:p>
          <a:r>
            <a:rPr lang="zh-TW" altLang="en-US" dirty="0" smtClean="0"/>
            <a:t>二、</a:t>
          </a:r>
          <a:r>
            <a:rPr lang="zh-TW" dirty="0" smtClean="0"/>
            <a:t>收到家事法庭回覆函</a:t>
          </a:r>
          <a:r>
            <a:rPr lang="en-US" altLang="zh-TW" dirty="0" smtClean="0"/>
            <a:t>-</a:t>
          </a:r>
          <a:r>
            <a:rPr lang="zh-TW" altLang="en-US" dirty="0" smtClean="0"/>
            <a:t>可知是否有繼承人聲請拋棄繼承</a:t>
          </a:r>
          <a:r>
            <a:rPr lang="zh-TW" dirty="0" smtClean="0"/>
            <a:t>。</a:t>
          </a:r>
          <a:endParaRPr lang="zh-TW" altLang="en-US" dirty="0"/>
        </a:p>
      </dgm:t>
    </dgm:pt>
    <dgm:pt modelId="{1F8E257E-5471-4E3E-B09E-0A6C4C4FA5A2}" type="parTrans" cxnId="{B54C4491-E5DE-44FF-9E7A-7E881041CD33}">
      <dgm:prSet/>
      <dgm:spPr/>
      <dgm:t>
        <a:bodyPr/>
        <a:lstStyle/>
        <a:p>
          <a:endParaRPr lang="zh-TW" altLang="en-US"/>
        </a:p>
      </dgm:t>
    </dgm:pt>
    <dgm:pt modelId="{67953F89-5687-4FFB-A262-9FD66A253794}" type="sibTrans" cxnId="{B54C4491-E5DE-44FF-9E7A-7E881041CD33}">
      <dgm:prSet/>
      <dgm:spPr/>
      <dgm:t>
        <a:bodyPr/>
        <a:lstStyle/>
        <a:p>
          <a:endParaRPr lang="zh-TW" altLang="en-US"/>
        </a:p>
      </dgm:t>
    </dgm:pt>
    <dgm:pt modelId="{03A58888-F5B4-4CBB-9683-A8E3D577F601}">
      <dgm:prSet/>
      <dgm:spPr/>
      <dgm:t>
        <a:bodyPr/>
        <a:lstStyle/>
        <a:p>
          <a:r>
            <a:rPr lang="zh-TW" altLang="en-US" dirty="0" smtClean="0"/>
            <a:t>一、</a:t>
          </a:r>
          <a:r>
            <a:rPr lang="zh-TW" dirty="0" smtClean="0"/>
            <a:t>債務人死亡日起三個月後向戶籍地法院函查繼承情形</a:t>
          </a:r>
          <a:r>
            <a:rPr lang="en-US" altLang="zh-TW" dirty="0" smtClean="0"/>
            <a:t>(</a:t>
          </a:r>
          <a:r>
            <a:rPr lang="zh-TW" altLang="en-US" dirty="0" smtClean="0"/>
            <a:t>或命繼承人提出遺產清冊</a:t>
          </a:r>
          <a:r>
            <a:rPr lang="en-US" altLang="zh-TW" dirty="0" smtClean="0"/>
            <a:t>)</a:t>
          </a:r>
          <a:r>
            <a:rPr lang="zh-TW" dirty="0" smtClean="0"/>
            <a:t>。</a:t>
          </a:r>
          <a:endParaRPr lang="zh-TW" dirty="0"/>
        </a:p>
      </dgm:t>
    </dgm:pt>
    <dgm:pt modelId="{F958220A-5312-486E-B937-4CD24F3C653F}" type="parTrans" cxnId="{ADE9D9C8-3FC2-46B9-9F97-D2AB8E508026}">
      <dgm:prSet/>
      <dgm:spPr/>
      <dgm:t>
        <a:bodyPr/>
        <a:lstStyle/>
        <a:p>
          <a:endParaRPr lang="zh-TW" altLang="en-US"/>
        </a:p>
      </dgm:t>
    </dgm:pt>
    <dgm:pt modelId="{CF3D6548-D270-4028-A8D6-E6CE27A209A0}" type="sibTrans" cxnId="{ADE9D9C8-3FC2-46B9-9F97-D2AB8E508026}">
      <dgm:prSet/>
      <dgm:spPr/>
      <dgm:t>
        <a:bodyPr/>
        <a:lstStyle/>
        <a:p>
          <a:endParaRPr lang="zh-TW" altLang="en-US"/>
        </a:p>
      </dgm:t>
    </dgm:pt>
    <dgm:pt modelId="{09019B32-B751-452F-AD80-8FCED88397E7}">
      <dgm:prSet/>
      <dgm:spPr/>
      <dgm:t>
        <a:bodyPr/>
        <a:lstStyle/>
        <a:p>
          <a:r>
            <a:rPr lang="zh-TW" altLang="en-US" dirty="0" smtClean="0"/>
            <a:t>三、</a:t>
          </a:r>
          <a:r>
            <a:rPr lang="zh-TW" dirty="0" smtClean="0"/>
            <a:t>對繼承人</a:t>
          </a:r>
          <a:r>
            <a:rPr lang="zh-TW" altLang="en-US" dirty="0" smtClean="0"/>
            <a:t>起訴或聲請支付命令</a:t>
          </a:r>
          <a:endParaRPr lang="en-US" altLang="zh-TW" dirty="0" smtClean="0"/>
        </a:p>
        <a:p>
          <a:r>
            <a:rPr lang="en-US" altLang="zh-TW" dirty="0" smtClean="0">
              <a:latin typeface="+mn-ea"/>
              <a:ea typeface="+mn-ea"/>
            </a:rPr>
            <a:t>(</a:t>
          </a:r>
          <a:r>
            <a:rPr lang="zh-TW" altLang="en-US" dirty="0" smtClean="0">
              <a:latin typeface="+mj-ea"/>
              <a:ea typeface="+mj-ea"/>
            </a:rPr>
            <a:t>未</a:t>
          </a:r>
          <a:r>
            <a:rPr lang="zh-TW" altLang="en-US" dirty="0" smtClean="0"/>
            <a:t>知繼承人亦可請求</a:t>
          </a:r>
          <a:r>
            <a:rPr lang="en-US" altLang="zh-TW" dirty="0" smtClean="0"/>
            <a:t>)</a:t>
          </a:r>
          <a:r>
            <a:rPr lang="zh-TW" altLang="en-US" dirty="0" smtClean="0"/>
            <a:t>。</a:t>
          </a:r>
          <a:endParaRPr lang="en-US" dirty="0"/>
        </a:p>
      </dgm:t>
    </dgm:pt>
    <dgm:pt modelId="{EF15B7B0-0B2E-4416-BC21-806B1503D973}" type="parTrans" cxnId="{CBED9BD1-B444-4A3D-9C71-F186BE58D018}">
      <dgm:prSet/>
      <dgm:spPr/>
      <dgm:t>
        <a:bodyPr/>
        <a:lstStyle/>
        <a:p>
          <a:endParaRPr lang="zh-TW" altLang="en-US"/>
        </a:p>
      </dgm:t>
    </dgm:pt>
    <dgm:pt modelId="{869B755F-C1E3-415E-8B6E-49845D9EC654}" type="sibTrans" cxnId="{CBED9BD1-B444-4A3D-9C71-F186BE58D018}">
      <dgm:prSet/>
      <dgm:spPr/>
      <dgm:t>
        <a:bodyPr/>
        <a:lstStyle/>
        <a:p>
          <a:endParaRPr lang="zh-TW" altLang="en-US"/>
        </a:p>
      </dgm:t>
    </dgm:pt>
    <dgm:pt modelId="{9CA1CD15-5883-46B2-99B3-78904823AB38}">
      <dgm:prSet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dirty="0" smtClean="0"/>
            <a:t>四、</a:t>
          </a:r>
          <a:r>
            <a:rPr lang="zh-TW" dirty="0" smtClean="0"/>
            <a:t>法院發補正函讓債權人查調繼承之戶謄。</a:t>
          </a:r>
          <a:endParaRPr lang="en-US" altLang="zh-TW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dirty="0" smtClean="0"/>
            <a:t>(</a:t>
          </a:r>
          <a:r>
            <a:rPr lang="zh-TW" altLang="en-US" dirty="0" smtClean="0"/>
            <a:t>陳報戶謄並向法院追加聲請債務人</a:t>
          </a:r>
          <a:r>
            <a:rPr lang="en-US" altLang="zh-TW" dirty="0" smtClean="0"/>
            <a:t>)</a:t>
          </a:r>
          <a:r>
            <a:rPr lang="zh-TW" altLang="en-US" dirty="0" smtClean="0"/>
            <a:t>。</a:t>
          </a:r>
          <a:endParaRPr lang="zh-TW" dirty="0"/>
        </a:p>
      </dgm:t>
    </dgm:pt>
    <dgm:pt modelId="{832F4221-9D27-48EB-A0F2-E2AD75E82567}" type="parTrans" cxnId="{22E66175-2DEC-4A58-ABE9-DE1A291F2E93}">
      <dgm:prSet/>
      <dgm:spPr/>
      <dgm:t>
        <a:bodyPr/>
        <a:lstStyle/>
        <a:p>
          <a:endParaRPr lang="zh-TW" altLang="en-US"/>
        </a:p>
      </dgm:t>
    </dgm:pt>
    <dgm:pt modelId="{18A48090-01D8-4666-A87A-47E9C6D7925E}" type="sibTrans" cxnId="{22E66175-2DEC-4A58-ABE9-DE1A291F2E93}">
      <dgm:prSet/>
      <dgm:spPr/>
      <dgm:t>
        <a:bodyPr/>
        <a:lstStyle/>
        <a:p>
          <a:endParaRPr lang="zh-TW" altLang="en-US"/>
        </a:p>
      </dgm:t>
    </dgm:pt>
    <dgm:pt modelId="{3A76B64C-8A03-4AC3-A71A-75CE12C480F4}" type="pres">
      <dgm:prSet presAssocID="{D3B9080F-F61F-4D19-90E9-26EE53868B7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B2EE5A4-02EB-42EA-8C6A-142DF4A8C538}" type="pres">
      <dgm:prSet presAssocID="{D3B9080F-F61F-4D19-90E9-26EE53868B78}" presName="dummyMaxCanvas" presStyleCnt="0">
        <dgm:presLayoutVars/>
      </dgm:prSet>
      <dgm:spPr/>
    </dgm:pt>
    <dgm:pt modelId="{947B8C07-D600-455A-A24A-9AF3035432BF}" type="pres">
      <dgm:prSet presAssocID="{D3B9080F-F61F-4D19-90E9-26EE53868B7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4070BD-E15B-439C-A68D-F60F174CABF9}" type="pres">
      <dgm:prSet presAssocID="{D3B9080F-F61F-4D19-90E9-26EE53868B7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5E2258-00B0-4394-A397-E7F06BC32045}" type="pres">
      <dgm:prSet presAssocID="{D3B9080F-F61F-4D19-90E9-26EE53868B7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A20D4B-DCB6-4FE8-8493-03DFDFB2793F}" type="pres">
      <dgm:prSet presAssocID="{D3B9080F-F61F-4D19-90E9-26EE53868B78}" presName="FourNodes_4" presStyleLbl="node1" presStyleIdx="3" presStyleCnt="4" custLinFactNeighborX="-518" custLinFactNeighborY="-8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1A0603-0748-441A-B016-FCB288F1CD27}" type="pres">
      <dgm:prSet presAssocID="{D3B9080F-F61F-4D19-90E9-26EE53868B7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1A59FD-A810-42E2-B41E-3F480840BA74}" type="pres">
      <dgm:prSet presAssocID="{D3B9080F-F61F-4D19-90E9-26EE53868B7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1D268C-363F-4DD6-BB7B-2273C517B08F}" type="pres">
      <dgm:prSet presAssocID="{D3B9080F-F61F-4D19-90E9-26EE53868B7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7A12A3-7FFF-4222-8B6A-5CB1F3913959}" type="pres">
      <dgm:prSet presAssocID="{D3B9080F-F61F-4D19-90E9-26EE53868B7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8F366F-C62A-4315-A882-D68BE210A02E}" type="pres">
      <dgm:prSet presAssocID="{D3B9080F-F61F-4D19-90E9-26EE53868B7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CB7809-8981-4E34-BA84-C8A041DF3131}" type="pres">
      <dgm:prSet presAssocID="{D3B9080F-F61F-4D19-90E9-26EE53868B7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D2E843-1895-4A9A-A408-7847345B85E3}" type="pres">
      <dgm:prSet presAssocID="{D3B9080F-F61F-4D19-90E9-26EE53868B7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5F9459B-B0A8-41DA-9E7A-B154CEEF395C}" type="presOf" srcId="{869B755F-C1E3-415E-8B6E-49845D9EC654}" destId="{EB1D268C-363F-4DD6-BB7B-2273C517B08F}" srcOrd="0" destOrd="0" presId="urn:microsoft.com/office/officeart/2005/8/layout/vProcess5"/>
    <dgm:cxn modelId="{B1BBD0A4-DFD9-436F-8505-76484B74C61E}" type="presOf" srcId="{03A58888-F5B4-4CBB-9683-A8E3D577F601}" destId="{3F7A12A3-7FFF-4222-8B6A-5CB1F3913959}" srcOrd="1" destOrd="0" presId="urn:microsoft.com/office/officeart/2005/8/layout/vProcess5"/>
    <dgm:cxn modelId="{781A4297-59B9-44E1-A2F0-E9D7C3699DEF}" type="presOf" srcId="{09019B32-B751-452F-AD80-8FCED88397E7}" destId="{61CB7809-8981-4E34-BA84-C8A041DF3131}" srcOrd="1" destOrd="0" presId="urn:microsoft.com/office/officeart/2005/8/layout/vProcess5"/>
    <dgm:cxn modelId="{EAC9B299-2DF3-4FB1-884A-DFC5F2346EFB}" type="presOf" srcId="{1C77EB80-8DFE-4B5B-B3CF-91D00A670C2C}" destId="{614070BD-E15B-439C-A68D-F60F174CABF9}" srcOrd="0" destOrd="0" presId="urn:microsoft.com/office/officeart/2005/8/layout/vProcess5"/>
    <dgm:cxn modelId="{3E1CF763-0AB7-419C-AC69-18EE400DD506}" type="presOf" srcId="{9CA1CD15-5883-46B2-99B3-78904823AB38}" destId="{BBA20D4B-DCB6-4FE8-8493-03DFDFB2793F}" srcOrd="0" destOrd="0" presId="urn:microsoft.com/office/officeart/2005/8/layout/vProcess5"/>
    <dgm:cxn modelId="{ADE9D9C8-3FC2-46B9-9F97-D2AB8E508026}" srcId="{D3B9080F-F61F-4D19-90E9-26EE53868B78}" destId="{03A58888-F5B4-4CBB-9683-A8E3D577F601}" srcOrd="0" destOrd="0" parTransId="{F958220A-5312-486E-B937-4CD24F3C653F}" sibTransId="{CF3D6548-D270-4028-A8D6-E6CE27A209A0}"/>
    <dgm:cxn modelId="{CBED9BD1-B444-4A3D-9C71-F186BE58D018}" srcId="{D3B9080F-F61F-4D19-90E9-26EE53868B78}" destId="{09019B32-B751-452F-AD80-8FCED88397E7}" srcOrd="2" destOrd="0" parTransId="{EF15B7B0-0B2E-4416-BC21-806B1503D973}" sibTransId="{869B755F-C1E3-415E-8B6E-49845D9EC654}"/>
    <dgm:cxn modelId="{B54C4491-E5DE-44FF-9E7A-7E881041CD33}" srcId="{D3B9080F-F61F-4D19-90E9-26EE53868B78}" destId="{1C77EB80-8DFE-4B5B-B3CF-91D00A670C2C}" srcOrd="1" destOrd="0" parTransId="{1F8E257E-5471-4E3E-B09E-0A6C4C4FA5A2}" sibTransId="{67953F89-5687-4FFB-A262-9FD66A253794}"/>
    <dgm:cxn modelId="{6F79985A-3C4A-4488-9DE5-A4FBB391B248}" type="presOf" srcId="{03A58888-F5B4-4CBB-9683-A8E3D577F601}" destId="{947B8C07-D600-455A-A24A-9AF3035432BF}" srcOrd="0" destOrd="0" presId="urn:microsoft.com/office/officeart/2005/8/layout/vProcess5"/>
    <dgm:cxn modelId="{95783668-D2D9-4791-A306-BD76F0D92A70}" type="presOf" srcId="{D3B9080F-F61F-4D19-90E9-26EE53868B78}" destId="{3A76B64C-8A03-4AC3-A71A-75CE12C480F4}" srcOrd="0" destOrd="0" presId="urn:microsoft.com/office/officeart/2005/8/layout/vProcess5"/>
    <dgm:cxn modelId="{462C83B8-4190-4880-9042-8702E51A24C7}" type="presOf" srcId="{9CA1CD15-5883-46B2-99B3-78904823AB38}" destId="{43D2E843-1895-4A9A-A408-7847345B85E3}" srcOrd="1" destOrd="0" presId="urn:microsoft.com/office/officeart/2005/8/layout/vProcess5"/>
    <dgm:cxn modelId="{22E66175-2DEC-4A58-ABE9-DE1A291F2E93}" srcId="{D3B9080F-F61F-4D19-90E9-26EE53868B78}" destId="{9CA1CD15-5883-46B2-99B3-78904823AB38}" srcOrd="3" destOrd="0" parTransId="{832F4221-9D27-48EB-A0F2-E2AD75E82567}" sibTransId="{18A48090-01D8-4666-A87A-47E9C6D7925E}"/>
    <dgm:cxn modelId="{35FF7469-6D60-488E-886C-CE9CBB46C674}" type="presOf" srcId="{1C77EB80-8DFE-4B5B-B3CF-91D00A670C2C}" destId="{A38F366F-C62A-4315-A882-D68BE210A02E}" srcOrd="1" destOrd="0" presId="urn:microsoft.com/office/officeart/2005/8/layout/vProcess5"/>
    <dgm:cxn modelId="{E4B303DF-1F3A-407F-AFC2-ED29F0576A97}" type="presOf" srcId="{67953F89-5687-4FFB-A262-9FD66A253794}" destId="{F51A59FD-A810-42E2-B41E-3F480840BA74}" srcOrd="0" destOrd="0" presId="urn:microsoft.com/office/officeart/2005/8/layout/vProcess5"/>
    <dgm:cxn modelId="{3E75B6DC-8AA2-487C-A848-6CFFD52B7726}" type="presOf" srcId="{CF3D6548-D270-4028-A8D6-E6CE27A209A0}" destId="{3A1A0603-0748-441A-B016-FCB288F1CD27}" srcOrd="0" destOrd="0" presId="urn:microsoft.com/office/officeart/2005/8/layout/vProcess5"/>
    <dgm:cxn modelId="{36A6C91E-AB1A-4E20-BB19-DFD6A8C70D07}" type="presOf" srcId="{09019B32-B751-452F-AD80-8FCED88397E7}" destId="{8B5E2258-00B0-4394-A397-E7F06BC32045}" srcOrd="0" destOrd="0" presId="urn:microsoft.com/office/officeart/2005/8/layout/vProcess5"/>
    <dgm:cxn modelId="{0BC91976-7976-44B1-BBC0-386D1E8D0BAB}" type="presParOf" srcId="{3A76B64C-8A03-4AC3-A71A-75CE12C480F4}" destId="{DB2EE5A4-02EB-42EA-8C6A-142DF4A8C538}" srcOrd="0" destOrd="0" presId="urn:microsoft.com/office/officeart/2005/8/layout/vProcess5"/>
    <dgm:cxn modelId="{3E2F3308-CCEF-41DF-95F4-4FDB72E737C2}" type="presParOf" srcId="{3A76B64C-8A03-4AC3-A71A-75CE12C480F4}" destId="{947B8C07-D600-455A-A24A-9AF3035432BF}" srcOrd="1" destOrd="0" presId="urn:microsoft.com/office/officeart/2005/8/layout/vProcess5"/>
    <dgm:cxn modelId="{127B9A8B-E798-4FFB-B7BB-5B9F420237D3}" type="presParOf" srcId="{3A76B64C-8A03-4AC3-A71A-75CE12C480F4}" destId="{614070BD-E15B-439C-A68D-F60F174CABF9}" srcOrd="2" destOrd="0" presId="urn:microsoft.com/office/officeart/2005/8/layout/vProcess5"/>
    <dgm:cxn modelId="{21254ACC-4ACA-4BFA-82EA-69234C6BEEF7}" type="presParOf" srcId="{3A76B64C-8A03-4AC3-A71A-75CE12C480F4}" destId="{8B5E2258-00B0-4394-A397-E7F06BC32045}" srcOrd="3" destOrd="0" presId="urn:microsoft.com/office/officeart/2005/8/layout/vProcess5"/>
    <dgm:cxn modelId="{B65D0673-188C-4725-BE72-7D2362D74F0D}" type="presParOf" srcId="{3A76B64C-8A03-4AC3-A71A-75CE12C480F4}" destId="{BBA20D4B-DCB6-4FE8-8493-03DFDFB2793F}" srcOrd="4" destOrd="0" presId="urn:microsoft.com/office/officeart/2005/8/layout/vProcess5"/>
    <dgm:cxn modelId="{9AA66DA4-489A-4BA9-B1DE-D703644AA2F6}" type="presParOf" srcId="{3A76B64C-8A03-4AC3-A71A-75CE12C480F4}" destId="{3A1A0603-0748-441A-B016-FCB288F1CD27}" srcOrd="5" destOrd="0" presId="urn:microsoft.com/office/officeart/2005/8/layout/vProcess5"/>
    <dgm:cxn modelId="{00C20AD9-EAB4-4661-B385-C5A960973157}" type="presParOf" srcId="{3A76B64C-8A03-4AC3-A71A-75CE12C480F4}" destId="{F51A59FD-A810-42E2-B41E-3F480840BA74}" srcOrd="6" destOrd="0" presId="urn:microsoft.com/office/officeart/2005/8/layout/vProcess5"/>
    <dgm:cxn modelId="{896321D5-2FF6-492B-A731-19B1A1F5C2FC}" type="presParOf" srcId="{3A76B64C-8A03-4AC3-A71A-75CE12C480F4}" destId="{EB1D268C-363F-4DD6-BB7B-2273C517B08F}" srcOrd="7" destOrd="0" presId="urn:microsoft.com/office/officeart/2005/8/layout/vProcess5"/>
    <dgm:cxn modelId="{BDA93F67-E093-41D1-8F8A-D9D0814DEDA6}" type="presParOf" srcId="{3A76B64C-8A03-4AC3-A71A-75CE12C480F4}" destId="{3F7A12A3-7FFF-4222-8B6A-5CB1F3913959}" srcOrd="8" destOrd="0" presId="urn:microsoft.com/office/officeart/2005/8/layout/vProcess5"/>
    <dgm:cxn modelId="{A6FD6EAC-A86A-40DE-875C-525FE5F779BA}" type="presParOf" srcId="{3A76B64C-8A03-4AC3-A71A-75CE12C480F4}" destId="{A38F366F-C62A-4315-A882-D68BE210A02E}" srcOrd="9" destOrd="0" presId="urn:microsoft.com/office/officeart/2005/8/layout/vProcess5"/>
    <dgm:cxn modelId="{A9B798C9-96E1-4F1A-9516-DFAC6FB156A0}" type="presParOf" srcId="{3A76B64C-8A03-4AC3-A71A-75CE12C480F4}" destId="{61CB7809-8981-4E34-BA84-C8A041DF3131}" srcOrd="10" destOrd="0" presId="urn:microsoft.com/office/officeart/2005/8/layout/vProcess5"/>
    <dgm:cxn modelId="{EA2E5279-D3CC-4E6F-BD92-8F289B6BA169}" type="presParOf" srcId="{3A76B64C-8A03-4AC3-A71A-75CE12C480F4}" destId="{43D2E843-1895-4A9A-A408-7847345B85E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B9080F-F61F-4D19-90E9-26EE53868B78}" type="doc">
      <dgm:prSet loTypeId="urn:microsoft.com/office/officeart/2005/8/layout/vProcess5" loCatId="process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zh-TW" altLang="en-US"/>
        </a:p>
      </dgm:t>
    </dgm:pt>
    <dgm:pt modelId="{1C77EB80-8DFE-4B5B-B3CF-91D00A670C2C}">
      <dgm:prSet phldrT="[文字]"/>
      <dgm:spPr/>
      <dgm:t>
        <a:bodyPr/>
        <a:lstStyle/>
        <a:p>
          <a:r>
            <a:rPr lang="zh-TW" altLang="en-US" dirty="0" smtClean="0"/>
            <a:t>六、</a:t>
          </a:r>
          <a:r>
            <a:rPr lang="zh-TW" dirty="0" smtClean="0"/>
            <a:t>查調全部繼承人財產所得清單。</a:t>
          </a:r>
          <a:endParaRPr lang="zh-TW" altLang="en-US" dirty="0"/>
        </a:p>
      </dgm:t>
    </dgm:pt>
    <dgm:pt modelId="{1F8E257E-5471-4E3E-B09E-0A6C4C4FA5A2}" type="parTrans" cxnId="{B54C4491-E5DE-44FF-9E7A-7E881041CD33}">
      <dgm:prSet/>
      <dgm:spPr/>
      <dgm:t>
        <a:bodyPr/>
        <a:lstStyle/>
        <a:p>
          <a:endParaRPr lang="zh-TW" altLang="en-US"/>
        </a:p>
      </dgm:t>
    </dgm:pt>
    <dgm:pt modelId="{67953F89-5687-4FFB-A262-9FD66A253794}" type="sibTrans" cxnId="{B54C4491-E5DE-44FF-9E7A-7E881041CD33}">
      <dgm:prSet/>
      <dgm:spPr/>
      <dgm:t>
        <a:bodyPr/>
        <a:lstStyle/>
        <a:p>
          <a:endParaRPr lang="zh-TW" altLang="en-US"/>
        </a:p>
      </dgm:t>
    </dgm:pt>
    <dgm:pt modelId="{03A58888-F5B4-4CBB-9683-A8E3D577F601}">
      <dgm:prSet/>
      <dgm:spPr/>
      <dgm:t>
        <a:bodyPr/>
        <a:lstStyle/>
        <a:p>
          <a:r>
            <a:rPr lang="zh-TW" altLang="en-US" dirty="0" smtClean="0"/>
            <a:t>五、</a:t>
          </a:r>
          <a:r>
            <a:rPr lang="zh-TW" dirty="0" smtClean="0"/>
            <a:t>法院核發支付命令</a:t>
          </a:r>
          <a:r>
            <a:rPr lang="en-US" altLang="zh-TW" dirty="0" smtClean="0"/>
            <a:t>(</a:t>
          </a:r>
          <a:r>
            <a:rPr lang="zh-TW" altLang="en-US" dirty="0" smtClean="0"/>
            <a:t>或判決</a:t>
          </a:r>
          <a:r>
            <a:rPr lang="en-US" altLang="zh-TW" dirty="0" smtClean="0"/>
            <a:t>)</a:t>
          </a:r>
          <a:r>
            <a:rPr lang="zh-TW" dirty="0" smtClean="0"/>
            <a:t>及確定證明書。</a:t>
          </a:r>
          <a:endParaRPr lang="zh-TW" dirty="0"/>
        </a:p>
      </dgm:t>
    </dgm:pt>
    <dgm:pt modelId="{F958220A-5312-486E-B937-4CD24F3C653F}" type="parTrans" cxnId="{ADE9D9C8-3FC2-46B9-9F97-D2AB8E508026}">
      <dgm:prSet/>
      <dgm:spPr/>
      <dgm:t>
        <a:bodyPr/>
        <a:lstStyle/>
        <a:p>
          <a:endParaRPr lang="zh-TW" altLang="en-US"/>
        </a:p>
      </dgm:t>
    </dgm:pt>
    <dgm:pt modelId="{CF3D6548-D270-4028-A8D6-E6CE27A209A0}" type="sibTrans" cxnId="{ADE9D9C8-3FC2-46B9-9F97-D2AB8E508026}">
      <dgm:prSet/>
      <dgm:spPr/>
      <dgm:t>
        <a:bodyPr/>
        <a:lstStyle/>
        <a:p>
          <a:endParaRPr lang="zh-TW" altLang="en-US"/>
        </a:p>
      </dgm:t>
    </dgm:pt>
    <dgm:pt modelId="{09019B32-B751-452F-AD80-8FCED88397E7}">
      <dgm:prSet/>
      <dgm:spPr/>
      <dgm:t>
        <a:bodyPr/>
        <a:lstStyle/>
        <a:p>
          <a:r>
            <a:rPr lang="zh-TW" altLang="en-US" dirty="0" smtClean="0"/>
            <a:t>七、</a:t>
          </a:r>
          <a:r>
            <a:rPr lang="zh-TW" dirty="0" smtClean="0"/>
            <a:t>對全部繼承人</a:t>
          </a:r>
          <a:r>
            <a:rPr lang="zh-TW" altLang="en-US" dirty="0" smtClean="0"/>
            <a:t>之</a:t>
          </a:r>
          <a:r>
            <a:rPr lang="zh-TW" dirty="0" smtClean="0"/>
            <a:t>遺產聲請強制執行。</a:t>
          </a:r>
          <a:endParaRPr lang="en-US" dirty="0"/>
        </a:p>
      </dgm:t>
    </dgm:pt>
    <dgm:pt modelId="{EF15B7B0-0B2E-4416-BC21-806B1503D973}" type="parTrans" cxnId="{CBED9BD1-B444-4A3D-9C71-F186BE58D018}">
      <dgm:prSet/>
      <dgm:spPr/>
      <dgm:t>
        <a:bodyPr/>
        <a:lstStyle/>
        <a:p>
          <a:endParaRPr lang="zh-TW" altLang="en-US"/>
        </a:p>
      </dgm:t>
    </dgm:pt>
    <dgm:pt modelId="{869B755F-C1E3-415E-8B6E-49845D9EC654}" type="sibTrans" cxnId="{CBED9BD1-B444-4A3D-9C71-F186BE58D018}">
      <dgm:prSet/>
      <dgm:spPr/>
      <dgm:t>
        <a:bodyPr/>
        <a:lstStyle/>
        <a:p>
          <a:endParaRPr lang="zh-TW" altLang="en-US"/>
        </a:p>
      </dgm:t>
    </dgm:pt>
    <dgm:pt modelId="{9CA1CD15-5883-46B2-99B3-78904823AB38}">
      <dgm:prSet/>
      <dgm:spPr/>
      <dgm:t>
        <a:bodyPr/>
        <a:lstStyle/>
        <a:p>
          <a:r>
            <a:rPr lang="zh-TW" altLang="en-US" dirty="0" smtClean="0"/>
            <a:t>八、</a:t>
          </a:r>
          <a:r>
            <a:rPr lang="zh-TW" dirty="0" smtClean="0"/>
            <a:t>定期換發債權憑證</a:t>
          </a:r>
          <a:r>
            <a:rPr lang="zh-TW" altLang="en-US" dirty="0" smtClean="0"/>
            <a:t>或再聲請強制執行</a:t>
          </a:r>
          <a:r>
            <a:rPr lang="zh-TW" dirty="0" smtClean="0"/>
            <a:t>。</a:t>
          </a:r>
          <a:endParaRPr lang="zh-TW" dirty="0"/>
        </a:p>
      </dgm:t>
    </dgm:pt>
    <dgm:pt modelId="{832F4221-9D27-48EB-A0F2-E2AD75E82567}" type="parTrans" cxnId="{22E66175-2DEC-4A58-ABE9-DE1A291F2E93}">
      <dgm:prSet/>
      <dgm:spPr/>
      <dgm:t>
        <a:bodyPr/>
        <a:lstStyle/>
        <a:p>
          <a:endParaRPr lang="zh-TW" altLang="en-US"/>
        </a:p>
      </dgm:t>
    </dgm:pt>
    <dgm:pt modelId="{18A48090-01D8-4666-A87A-47E9C6D7925E}" type="sibTrans" cxnId="{22E66175-2DEC-4A58-ABE9-DE1A291F2E93}">
      <dgm:prSet/>
      <dgm:spPr/>
      <dgm:t>
        <a:bodyPr/>
        <a:lstStyle/>
        <a:p>
          <a:endParaRPr lang="zh-TW" altLang="en-US"/>
        </a:p>
      </dgm:t>
    </dgm:pt>
    <dgm:pt modelId="{3A76B64C-8A03-4AC3-A71A-75CE12C480F4}" type="pres">
      <dgm:prSet presAssocID="{D3B9080F-F61F-4D19-90E9-26EE53868B7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B2EE5A4-02EB-42EA-8C6A-142DF4A8C538}" type="pres">
      <dgm:prSet presAssocID="{D3B9080F-F61F-4D19-90E9-26EE53868B78}" presName="dummyMaxCanvas" presStyleCnt="0">
        <dgm:presLayoutVars/>
      </dgm:prSet>
      <dgm:spPr/>
    </dgm:pt>
    <dgm:pt modelId="{947B8C07-D600-455A-A24A-9AF3035432BF}" type="pres">
      <dgm:prSet presAssocID="{D3B9080F-F61F-4D19-90E9-26EE53868B7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4070BD-E15B-439C-A68D-F60F174CABF9}" type="pres">
      <dgm:prSet presAssocID="{D3B9080F-F61F-4D19-90E9-26EE53868B7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5E2258-00B0-4394-A397-E7F06BC32045}" type="pres">
      <dgm:prSet presAssocID="{D3B9080F-F61F-4D19-90E9-26EE53868B7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A20D4B-DCB6-4FE8-8493-03DFDFB2793F}" type="pres">
      <dgm:prSet presAssocID="{D3B9080F-F61F-4D19-90E9-26EE53868B7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1A0603-0748-441A-B016-FCB288F1CD27}" type="pres">
      <dgm:prSet presAssocID="{D3B9080F-F61F-4D19-90E9-26EE53868B7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1A59FD-A810-42E2-B41E-3F480840BA74}" type="pres">
      <dgm:prSet presAssocID="{D3B9080F-F61F-4D19-90E9-26EE53868B7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1D268C-363F-4DD6-BB7B-2273C517B08F}" type="pres">
      <dgm:prSet presAssocID="{D3B9080F-F61F-4D19-90E9-26EE53868B7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7A12A3-7FFF-4222-8B6A-5CB1F3913959}" type="pres">
      <dgm:prSet presAssocID="{D3B9080F-F61F-4D19-90E9-26EE53868B7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8F366F-C62A-4315-A882-D68BE210A02E}" type="pres">
      <dgm:prSet presAssocID="{D3B9080F-F61F-4D19-90E9-26EE53868B7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CB7809-8981-4E34-BA84-C8A041DF3131}" type="pres">
      <dgm:prSet presAssocID="{D3B9080F-F61F-4D19-90E9-26EE53868B7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D2E843-1895-4A9A-A408-7847345B85E3}" type="pres">
      <dgm:prSet presAssocID="{D3B9080F-F61F-4D19-90E9-26EE53868B7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54C4491-E5DE-44FF-9E7A-7E881041CD33}" srcId="{D3B9080F-F61F-4D19-90E9-26EE53868B78}" destId="{1C77EB80-8DFE-4B5B-B3CF-91D00A670C2C}" srcOrd="1" destOrd="0" parTransId="{1F8E257E-5471-4E3E-B09E-0A6C4C4FA5A2}" sibTransId="{67953F89-5687-4FFB-A262-9FD66A253794}"/>
    <dgm:cxn modelId="{CBED9BD1-B444-4A3D-9C71-F186BE58D018}" srcId="{D3B9080F-F61F-4D19-90E9-26EE53868B78}" destId="{09019B32-B751-452F-AD80-8FCED88397E7}" srcOrd="2" destOrd="0" parTransId="{EF15B7B0-0B2E-4416-BC21-806B1503D973}" sibTransId="{869B755F-C1E3-415E-8B6E-49845D9EC654}"/>
    <dgm:cxn modelId="{C49ABF3E-994E-4B81-9FC4-1EF56D927AB6}" type="presOf" srcId="{9CA1CD15-5883-46B2-99B3-78904823AB38}" destId="{43D2E843-1895-4A9A-A408-7847345B85E3}" srcOrd="1" destOrd="0" presId="urn:microsoft.com/office/officeart/2005/8/layout/vProcess5"/>
    <dgm:cxn modelId="{F83848D8-D33F-4AD1-A763-BD167D76EC33}" type="presOf" srcId="{03A58888-F5B4-4CBB-9683-A8E3D577F601}" destId="{947B8C07-D600-455A-A24A-9AF3035432BF}" srcOrd="0" destOrd="0" presId="urn:microsoft.com/office/officeart/2005/8/layout/vProcess5"/>
    <dgm:cxn modelId="{F6E5CD45-59AF-4A96-9421-5EED64480FCE}" type="presOf" srcId="{09019B32-B751-452F-AD80-8FCED88397E7}" destId="{61CB7809-8981-4E34-BA84-C8A041DF3131}" srcOrd="1" destOrd="0" presId="urn:microsoft.com/office/officeart/2005/8/layout/vProcess5"/>
    <dgm:cxn modelId="{C821B3F7-B0A5-492B-98DE-94AD2664EFE9}" type="presOf" srcId="{CF3D6548-D270-4028-A8D6-E6CE27A209A0}" destId="{3A1A0603-0748-441A-B016-FCB288F1CD27}" srcOrd="0" destOrd="0" presId="urn:microsoft.com/office/officeart/2005/8/layout/vProcess5"/>
    <dgm:cxn modelId="{0E62E66E-559B-49A1-96EB-55C611C84BA5}" type="presOf" srcId="{09019B32-B751-452F-AD80-8FCED88397E7}" destId="{8B5E2258-00B0-4394-A397-E7F06BC32045}" srcOrd="0" destOrd="0" presId="urn:microsoft.com/office/officeart/2005/8/layout/vProcess5"/>
    <dgm:cxn modelId="{D7B4FBD4-E5E6-4083-A4E1-3F7895CF46C0}" type="presOf" srcId="{869B755F-C1E3-415E-8B6E-49845D9EC654}" destId="{EB1D268C-363F-4DD6-BB7B-2273C517B08F}" srcOrd="0" destOrd="0" presId="urn:microsoft.com/office/officeart/2005/8/layout/vProcess5"/>
    <dgm:cxn modelId="{39451450-5116-4C89-A593-F9C3F1B19707}" type="presOf" srcId="{1C77EB80-8DFE-4B5B-B3CF-91D00A670C2C}" destId="{A38F366F-C62A-4315-A882-D68BE210A02E}" srcOrd="1" destOrd="0" presId="urn:microsoft.com/office/officeart/2005/8/layout/vProcess5"/>
    <dgm:cxn modelId="{D7E594CA-363C-45F5-AB23-36D1894BEBEA}" type="presOf" srcId="{03A58888-F5B4-4CBB-9683-A8E3D577F601}" destId="{3F7A12A3-7FFF-4222-8B6A-5CB1F3913959}" srcOrd="1" destOrd="0" presId="urn:microsoft.com/office/officeart/2005/8/layout/vProcess5"/>
    <dgm:cxn modelId="{34DC75A7-6C38-463F-A13F-76F1FAC6F78D}" type="presOf" srcId="{D3B9080F-F61F-4D19-90E9-26EE53868B78}" destId="{3A76B64C-8A03-4AC3-A71A-75CE12C480F4}" srcOrd="0" destOrd="0" presId="urn:microsoft.com/office/officeart/2005/8/layout/vProcess5"/>
    <dgm:cxn modelId="{ADE9D9C8-3FC2-46B9-9F97-D2AB8E508026}" srcId="{D3B9080F-F61F-4D19-90E9-26EE53868B78}" destId="{03A58888-F5B4-4CBB-9683-A8E3D577F601}" srcOrd="0" destOrd="0" parTransId="{F958220A-5312-486E-B937-4CD24F3C653F}" sibTransId="{CF3D6548-D270-4028-A8D6-E6CE27A209A0}"/>
    <dgm:cxn modelId="{C217A196-7A8C-4F92-9960-7070E2AB9CD2}" type="presOf" srcId="{67953F89-5687-4FFB-A262-9FD66A253794}" destId="{F51A59FD-A810-42E2-B41E-3F480840BA74}" srcOrd="0" destOrd="0" presId="urn:microsoft.com/office/officeart/2005/8/layout/vProcess5"/>
    <dgm:cxn modelId="{22E66175-2DEC-4A58-ABE9-DE1A291F2E93}" srcId="{D3B9080F-F61F-4D19-90E9-26EE53868B78}" destId="{9CA1CD15-5883-46B2-99B3-78904823AB38}" srcOrd="3" destOrd="0" parTransId="{832F4221-9D27-48EB-A0F2-E2AD75E82567}" sibTransId="{18A48090-01D8-4666-A87A-47E9C6D7925E}"/>
    <dgm:cxn modelId="{0CB048B4-B260-4C84-B1A4-85D32E904F19}" type="presOf" srcId="{1C77EB80-8DFE-4B5B-B3CF-91D00A670C2C}" destId="{614070BD-E15B-439C-A68D-F60F174CABF9}" srcOrd="0" destOrd="0" presId="urn:microsoft.com/office/officeart/2005/8/layout/vProcess5"/>
    <dgm:cxn modelId="{AC130A01-F0F2-4691-834A-047F7BDE76B4}" type="presOf" srcId="{9CA1CD15-5883-46B2-99B3-78904823AB38}" destId="{BBA20D4B-DCB6-4FE8-8493-03DFDFB2793F}" srcOrd="0" destOrd="0" presId="urn:microsoft.com/office/officeart/2005/8/layout/vProcess5"/>
    <dgm:cxn modelId="{4C504047-822B-41FA-BD18-28E7DD843374}" type="presParOf" srcId="{3A76B64C-8A03-4AC3-A71A-75CE12C480F4}" destId="{DB2EE5A4-02EB-42EA-8C6A-142DF4A8C538}" srcOrd="0" destOrd="0" presId="urn:microsoft.com/office/officeart/2005/8/layout/vProcess5"/>
    <dgm:cxn modelId="{4B62144D-D537-480B-8697-DA43F43227D3}" type="presParOf" srcId="{3A76B64C-8A03-4AC3-A71A-75CE12C480F4}" destId="{947B8C07-D600-455A-A24A-9AF3035432BF}" srcOrd="1" destOrd="0" presId="urn:microsoft.com/office/officeart/2005/8/layout/vProcess5"/>
    <dgm:cxn modelId="{4767BAFB-C0D3-4BE5-92C5-E9BD49FEAC37}" type="presParOf" srcId="{3A76B64C-8A03-4AC3-A71A-75CE12C480F4}" destId="{614070BD-E15B-439C-A68D-F60F174CABF9}" srcOrd="2" destOrd="0" presId="urn:microsoft.com/office/officeart/2005/8/layout/vProcess5"/>
    <dgm:cxn modelId="{494C6AE1-45C9-4F0A-9B55-EBB720C237CC}" type="presParOf" srcId="{3A76B64C-8A03-4AC3-A71A-75CE12C480F4}" destId="{8B5E2258-00B0-4394-A397-E7F06BC32045}" srcOrd="3" destOrd="0" presId="urn:microsoft.com/office/officeart/2005/8/layout/vProcess5"/>
    <dgm:cxn modelId="{947D2734-1CF1-4298-945B-D8A9EF6F3E5C}" type="presParOf" srcId="{3A76B64C-8A03-4AC3-A71A-75CE12C480F4}" destId="{BBA20D4B-DCB6-4FE8-8493-03DFDFB2793F}" srcOrd="4" destOrd="0" presId="urn:microsoft.com/office/officeart/2005/8/layout/vProcess5"/>
    <dgm:cxn modelId="{35571491-8B82-4DEF-B85F-82997B36A13D}" type="presParOf" srcId="{3A76B64C-8A03-4AC3-A71A-75CE12C480F4}" destId="{3A1A0603-0748-441A-B016-FCB288F1CD27}" srcOrd="5" destOrd="0" presId="urn:microsoft.com/office/officeart/2005/8/layout/vProcess5"/>
    <dgm:cxn modelId="{223BE7DA-98A9-4D00-8460-7EA45BA41D0E}" type="presParOf" srcId="{3A76B64C-8A03-4AC3-A71A-75CE12C480F4}" destId="{F51A59FD-A810-42E2-B41E-3F480840BA74}" srcOrd="6" destOrd="0" presId="urn:microsoft.com/office/officeart/2005/8/layout/vProcess5"/>
    <dgm:cxn modelId="{5F31A6CE-862D-4F8A-8B5E-205A3C67AA78}" type="presParOf" srcId="{3A76B64C-8A03-4AC3-A71A-75CE12C480F4}" destId="{EB1D268C-363F-4DD6-BB7B-2273C517B08F}" srcOrd="7" destOrd="0" presId="urn:microsoft.com/office/officeart/2005/8/layout/vProcess5"/>
    <dgm:cxn modelId="{97B98E65-D599-484D-BD95-BD0EAF8129E4}" type="presParOf" srcId="{3A76B64C-8A03-4AC3-A71A-75CE12C480F4}" destId="{3F7A12A3-7FFF-4222-8B6A-5CB1F3913959}" srcOrd="8" destOrd="0" presId="urn:microsoft.com/office/officeart/2005/8/layout/vProcess5"/>
    <dgm:cxn modelId="{0AD1EE78-5992-4443-A397-876643BA34A1}" type="presParOf" srcId="{3A76B64C-8A03-4AC3-A71A-75CE12C480F4}" destId="{A38F366F-C62A-4315-A882-D68BE210A02E}" srcOrd="9" destOrd="0" presId="urn:microsoft.com/office/officeart/2005/8/layout/vProcess5"/>
    <dgm:cxn modelId="{79B88D47-1534-4CF7-8D75-B7D46D45725C}" type="presParOf" srcId="{3A76B64C-8A03-4AC3-A71A-75CE12C480F4}" destId="{61CB7809-8981-4E34-BA84-C8A041DF3131}" srcOrd="10" destOrd="0" presId="urn:microsoft.com/office/officeart/2005/8/layout/vProcess5"/>
    <dgm:cxn modelId="{A59E579D-1D35-4DCB-B69F-5A5E052DBC01}" type="presParOf" srcId="{3A76B64C-8A03-4AC3-A71A-75CE12C480F4}" destId="{43D2E843-1895-4A9A-A408-7847345B85E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C1D4C6-D216-4F98-BA1B-E174046EF5BD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#4" csCatId="accent1" phldr="1"/>
      <dgm:spPr/>
      <dgm:t>
        <a:bodyPr/>
        <a:lstStyle/>
        <a:p>
          <a:endParaRPr lang="zh-TW" altLang="en-US"/>
        </a:p>
      </dgm:t>
    </dgm:pt>
    <dgm:pt modelId="{31137954-1C51-413E-987E-F23A8E1247B3}">
      <dgm:prSet phldrT="[文字]" custT="1"/>
      <dgm:spPr/>
      <dgm:t>
        <a:bodyPr/>
        <a:lstStyle/>
        <a:p>
          <a:r>
            <a:rPr lang="zh-TW" altLang="en-US" sz="3200" dirty="0" smtClean="0"/>
            <a:t>父親丁</a:t>
          </a:r>
          <a:endParaRPr lang="zh-TW" altLang="en-US" sz="3200" dirty="0"/>
        </a:p>
      </dgm:t>
    </dgm:pt>
    <dgm:pt modelId="{4B781145-D32C-4CD0-9F04-6D583B1A18F9}" type="parTrans" cxnId="{B93B0842-1BD1-4F90-8065-66A5C5CA8DB8}">
      <dgm:prSet/>
      <dgm:spPr/>
      <dgm:t>
        <a:bodyPr/>
        <a:lstStyle/>
        <a:p>
          <a:endParaRPr lang="zh-TW" altLang="en-US"/>
        </a:p>
      </dgm:t>
    </dgm:pt>
    <dgm:pt modelId="{780372FF-7C3D-4228-939B-C13D21029EF1}" type="sibTrans" cxnId="{B93B0842-1BD1-4F90-8065-66A5C5CA8DB8}">
      <dgm:prSet/>
      <dgm:spPr/>
      <dgm:t>
        <a:bodyPr/>
        <a:lstStyle/>
        <a:p>
          <a:r>
            <a:rPr lang="zh-TW" altLang="en-US" b="1" dirty="0" smtClean="0"/>
            <a:t>第二順位繼承人</a:t>
          </a:r>
          <a:endParaRPr lang="zh-TW" altLang="en-US" b="1" dirty="0"/>
        </a:p>
      </dgm:t>
    </dgm:pt>
    <dgm:pt modelId="{67838191-E7BB-45A1-B39A-00233A35171A}" type="asst">
      <dgm:prSet phldrT="[文字]" custT="1"/>
      <dgm:spPr/>
      <dgm:t>
        <a:bodyPr/>
        <a:lstStyle/>
        <a:p>
          <a:r>
            <a:rPr lang="zh-TW" altLang="en-US" sz="3200" dirty="0" smtClean="0"/>
            <a:t>配偶甲</a:t>
          </a:r>
          <a:endParaRPr lang="zh-TW" altLang="en-US" sz="3200" dirty="0"/>
        </a:p>
      </dgm:t>
    </dgm:pt>
    <dgm:pt modelId="{0440372E-A207-4F6F-8B76-6A952DB47161}" type="parTrans" cxnId="{2957FC7D-BA01-4D5A-BD09-8C654711048E}">
      <dgm:prSet/>
      <dgm:spPr/>
      <dgm:t>
        <a:bodyPr/>
        <a:lstStyle/>
        <a:p>
          <a:endParaRPr lang="zh-TW" altLang="en-US"/>
        </a:p>
      </dgm:t>
    </dgm:pt>
    <dgm:pt modelId="{23DD9950-2D27-4E9D-B806-C2611C95E7BC}" type="sibTrans" cxnId="{2957FC7D-BA01-4D5A-BD09-8C654711048E}">
      <dgm:prSet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當然繼承人</a:t>
          </a:r>
          <a:endParaRPr lang="zh-TW" altLang="en-US" b="1" dirty="0"/>
        </a:p>
      </dgm:t>
    </dgm:pt>
    <dgm:pt modelId="{0756481B-459B-46DF-9CC1-29FBFBBC8F2E}">
      <dgm:prSet phldrT="[文字]" custT="1"/>
      <dgm:spPr/>
      <dgm:t>
        <a:bodyPr/>
        <a:lstStyle/>
        <a:p>
          <a:r>
            <a:rPr lang="zh-TW" altLang="en-US" sz="3200" dirty="0" smtClean="0"/>
            <a:t>戊兄</a:t>
          </a:r>
          <a:endParaRPr lang="zh-TW" altLang="en-US" sz="3200" dirty="0"/>
        </a:p>
      </dgm:t>
    </dgm:pt>
    <dgm:pt modelId="{AA380598-D452-446E-BAFD-4EAD4C21BB6D}" type="parTrans" cxnId="{DB78C103-193F-426B-9E96-F222959EE13A}">
      <dgm:prSet/>
      <dgm:spPr/>
      <dgm:t>
        <a:bodyPr/>
        <a:lstStyle/>
        <a:p>
          <a:endParaRPr lang="zh-TW" altLang="en-US"/>
        </a:p>
      </dgm:t>
    </dgm:pt>
    <dgm:pt modelId="{82FB2694-9200-495E-A570-4318ABAEAA90}" type="sibTrans" cxnId="{DB78C103-193F-426B-9E96-F222959EE13A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第三順位繼承人</a:t>
          </a:r>
          <a:endParaRPr lang="zh-TW" altLang="en-US" b="1" dirty="0"/>
        </a:p>
      </dgm:t>
    </dgm:pt>
    <dgm:pt modelId="{7F90D13A-95C7-405D-B10C-61275C04BD03}">
      <dgm:prSet phldrT="[文字]" custT="1"/>
      <dgm:spPr/>
      <dgm:t>
        <a:bodyPr/>
        <a:lstStyle/>
        <a:p>
          <a:r>
            <a:rPr lang="zh-TW" altLang="en-US" sz="3200" dirty="0" smtClean="0"/>
            <a:t>庚弟</a:t>
          </a:r>
          <a:endParaRPr lang="zh-TW" altLang="en-US" sz="3200" dirty="0"/>
        </a:p>
      </dgm:t>
    </dgm:pt>
    <dgm:pt modelId="{DD38370A-8A83-45C0-B156-08AA00B93446}" type="parTrans" cxnId="{6931CBB4-773F-4F82-A3C7-161C3AF19D94}">
      <dgm:prSet/>
      <dgm:spPr/>
      <dgm:t>
        <a:bodyPr/>
        <a:lstStyle/>
        <a:p>
          <a:endParaRPr lang="zh-TW" altLang="en-US"/>
        </a:p>
      </dgm:t>
    </dgm:pt>
    <dgm:pt modelId="{6417D634-39AA-4A57-9E99-0E24809F9A18}" type="sibTrans" cxnId="{6931CBB4-773F-4F82-A3C7-161C3AF19D94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第三順位繼承人</a:t>
          </a:r>
          <a:endParaRPr lang="zh-TW" altLang="en-US" b="1" dirty="0"/>
        </a:p>
      </dgm:t>
    </dgm:pt>
    <dgm:pt modelId="{B7736D09-B57D-497F-BD82-2DB03E5A78A5}">
      <dgm:prSet phldrT="[文字]" custT="1"/>
      <dgm:spPr/>
      <dgm:t>
        <a:bodyPr/>
        <a:lstStyle/>
        <a:p>
          <a:r>
            <a:rPr lang="zh-TW" altLang="en-US" sz="3200" dirty="0" smtClean="0"/>
            <a:t>小張</a:t>
          </a:r>
          <a:endParaRPr lang="zh-TW" altLang="en-US" sz="3200" dirty="0"/>
        </a:p>
      </dgm:t>
    </dgm:pt>
    <dgm:pt modelId="{89AF0FFC-21D1-48B1-BEBB-AA699DBDF6DF}" type="parTrans" cxnId="{2A25A901-86BC-4A93-A84F-6B660E64EBD8}">
      <dgm:prSet/>
      <dgm:spPr/>
      <dgm:t>
        <a:bodyPr/>
        <a:lstStyle/>
        <a:p>
          <a:endParaRPr lang="zh-TW" altLang="en-US"/>
        </a:p>
      </dgm:t>
    </dgm:pt>
    <dgm:pt modelId="{3A5C1D33-CD7E-40D0-9EDF-881812E8A727}" type="sibTrans" cxnId="{2A25A901-86BC-4A93-A84F-6B660E64EBD8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zh-TW" altLang="en-US" b="1" dirty="0" smtClean="0"/>
            <a:t>被繼承人</a:t>
          </a:r>
          <a:endParaRPr lang="zh-TW" altLang="en-US" b="1" dirty="0"/>
        </a:p>
      </dgm:t>
    </dgm:pt>
    <dgm:pt modelId="{EB3D5BAE-34A2-477D-AD4E-8720D9672568}">
      <dgm:prSet custT="1"/>
      <dgm:spPr/>
      <dgm:t>
        <a:bodyPr/>
        <a:lstStyle/>
        <a:p>
          <a:r>
            <a:rPr lang="zh-TW" altLang="en-US" sz="3200" dirty="0" smtClean="0"/>
            <a:t>小乙</a:t>
          </a:r>
          <a:endParaRPr lang="zh-TW" altLang="en-US" sz="3200" dirty="0"/>
        </a:p>
      </dgm:t>
    </dgm:pt>
    <dgm:pt modelId="{EB5DFDB0-68B9-4B7B-9E4E-41F780E803D8}" type="parTrans" cxnId="{DEF991A3-08AC-4FB3-A6D0-5151B914577A}">
      <dgm:prSet/>
      <dgm:spPr/>
      <dgm:t>
        <a:bodyPr/>
        <a:lstStyle/>
        <a:p>
          <a:endParaRPr lang="zh-TW" altLang="en-US"/>
        </a:p>
      </dgm:t>
    </dgm:pt>
    <dgm:pt modelId="{0B842683-1437-42A3-B15C-17F438BF2B4A}" type="sibTrans" cxnId="{DEF991A3-08AC-4FB3-A6D0-5151B914577A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0B0BF8BE-757B-4B77-B645-60B13B419EFA}">
      <dgm:prSet custT="1"/>
      <dgm:spPr/>
      <dgm:t>
        <a:bodyPr/>
        <a:lstStyle/>
        <a:p>
          <a:r>
            <a:rPr lang="zh-TW" altLang="en-US" sz="3200" dirty="0" smtClean="0"/>
            <a:t>小丙</a:t>
          </a:r>
          <a:endParaRPr lang="zh-TW" altLang="en-US" sz="3200" dirty="0"/>
        </a:p>
      </dgm:t>
    </dgm:pt>
    <dgm:pt modelId="{A159394D-D010-4ED0-8ACC-58A6E3F91F1D}" type="parTrans" cxnId="{E00493AA-AAA9-4BE3-8855-9A9BDB7928CC}">
      <dgm:prSet/>
      <dgm:spPr/>
      <dgm:t>
        <a:bodyPr/>
        <a:lstStyle/>
        <a:p>
          <a:endParaRPr lang="zh-TW" altLang="en-US"/>
        </a:p>
      </dgm:t>
    </dgm:pt>
    <dgm:pt modelId="{009920D3-D134-40BA-BFE8-4F656D418E93}" type="sibTrans" cxnId="{E00493AA-AAA9-4BE3-8855-9A9BDB7928CC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F7DBF698-60E6-4523-8659-9D28E0ECBBAC}">
      <dgm:prSet custT="1"/>
      <dgm:spPr/>
      <dgm:t>
        <a:bodyPr/>
        <a:lstStyle/>
        <a:p>
          <a:r>
            <a:rPr lang="zh-TW" altLang="en-US" sz="3200" dirty="0" smtClean="0"/>
            <a:t>胎兒</a:t>
          </a:r>
          <a:endParaRPr lang="zh-TW" altLang="en-US" sz="3200" dirty="0"/>
        </a:p>
      </dgm:t>
    </dgm:pt>
    <dgm:pt modelId="{FCC3FCFA-E778-48BF-B8CC-DAE91968A272}" type="parTrans" cxnId="{B378A132-2E8C-44AF-826A-2780312C086F}">
      <dgm:prSet/>
      <dgm:spPr/>
      <dgm:t>
        <a:bodyPr/>
        <a:lstStyle/>
        <a:p>
          <a:endParaRPr lang="zh-TW" altLang="en-US"/>
        </a:p>
      </dgm:t>
    </dgm:pt>
    <dgm:pt modelId="{565045F1-A0C0-4ECE-B8FA-8E17BE8DE299}" type="sibTrans" cxnId="{B378A132-2E8C-44AF-826A-2780312C086F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AF5B9F04-6953-4C4A-9C73-C315AEE0179F}" type="pres">
      <dgm:prSet presAssocID="{82C1D4C6-D216-4F98-BA1B-E174046EF5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8EA21E4-6EF0-47B5-811E-40C4FE07AB22}" type="pres">
      <dgm:prSet presAssocID="{31137954-1C51-413E-987E-F23A8E1247B3}" presName="hierRoot1" presStyleCnt="0">
        <dgm:presLayoutVars>
          <dgm:hierBranch val="init"/>
        </dgm:presLayoutVars>
      </dgm:prSet>
      <dgm:spPr/>
    </dgm:pt>
    <dgm:pt modelId="{1FA73607-BA61-455C-8764-CF745E49CA36}" type="pres">
      <dgm:prSet presAssocID="{31137954-1C51-413E-987E-F23A8E1247B3}" presName="rootComposite1" presStyleCnt="0"/>
      <dgm:spPr/>
    </dgm:pt>
    <dgm:pt modelId="{904EA30B-D2C2-4F93-81C5-57D511F0F8EE}" type="pres">
      <dgm:prSet presAssocID="{31137954-1C51-413E-987E-F23A8E1247B3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0E962B-ABA6-4516-9200-151DDC532FBF}" type="pres">
      <dgm:prSet presAssocID="{31137954-1C51-413E-987E-F23A8E1247B3}" presName="titleText1" presStyleLbl="fgAcc0" presStyleIdx="0" presStyleCnt="1" custScaleX="100296" custScaleY="128446" custLinFactNeighborX="18496" custLinFactNeighborY="11259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F95512B-86AF-48B0-93BA-2BD298637AB5}" type="pres">
      <dgm:prSet presAssocID="{31137954-1C51-413E-987E-F23A8E1247B3}" presName="rootConnector1" presStyleLbl="node1" presStyleIdx="0" presStyleCnt="6"/>
      <dgm:spPr/>
      <dgm:t>
        <a:bodyPr/>
        <a:lstStyle/>
        <a:p>
          <a:endParaRPr lang="zh-TW" altLang="en-US"/>
        </a:p>
      </dgm:t>
    </dgm:pt>
    <dgm:pt modelId="{3CB2B614-C9EA-4FAD-9EF6-80B5E47BABAA}" type="pres">
      <dgm:prSet presAssocID="{31137954-1C51-413E-987E-F23A8E1247B3}" presName="hierChild2" presStyleCnt="0"/>
      <dgm:spPr/>
    </dgm:pt>
    <dgm:pt modelId="{2A9CEF5C-08CF-4D49-8CA4-F3E6D0BBDE23}" type="pres">
      <dgm:prSet presAssocID="{AA380598-D452-446E-BAFD-4EAD4C21BB6D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0853D643-4C0B-41EB-A448-B098551A7351}" type="pres">
      <dgm:prSet presAssocID="{0756481B-459B-46DF-9CC1-29FBFBBC8F2E}" presName="hierRoot2" presStyleCnt="0">
        <dgm:presLayoutVars>
          <dgm:hierBranch val="init"/>
        </dgm:presLayoutVars>
      </dgm:prSet>
      <dgm:spPr/>
    </dgm:pt>
    <dgm:pt modelId="{F21734E6-6E17-48A8-A554-5CE5AB9A2B5A}" type="pres">
      <dgm:prSet presAssocID="{0756481B-459B-46DF-9CC1-29FBFBBC8F2E}" presName="rootComposite" presStyleCnt="0"/>
      <dgm:spPr/>
    </dgm:pt>
    <dgm:pt modelId="{CF932F9A-159A-4DA9-A49D-2DFF3EC0A789}" type="pres">
      <dgm:prSet presAssocID="{0756481B-459B-46DF-9CC1-29FBFBBC8F2E}" presName="rootText" presStyleLbl="node1" presStyleIdx="0" presStyleCnt="6" custLinFactNeighborX="2091" custLinFactNeighborY="-2020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BDA0C0-B103-4C05-9106-979061355BB4}" type="pres">
      <dgm:prSet presAssocID="{0756481B-459B-46DF-9CC1-29FBFBBC8F2E}" presName="titleText2" presStyleLbl="fgAcc1" presStyleIdx="0" presStyleCnt="6" custScaleY="143093" custLinFactNeighborX="7160" custLinFactNeighborY="3111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ADC3750-A2F7-4265-81BC-070415F54F07}" type="pres">
      <dgm:prSet presAssocID="{0756481B-459B-46DF-9CC1-29FBFBBC8F2E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EFD9EB94-12CC-4201-9EFC-08A398C2A095}" type="pres">
      <dgm:prSet presAssocID="{0756481B-459B-46DF-9CC1-29FBFBBC8F2E}" presName="hierChild4" presStyleCnt="0"/>
      <dgm:spPr/>
    </dgm:pt>
    <dgm:pt modelId="{79DE7CCB-4D5C-4266-AF41-21B2D84D50D2}" type="pres">
      <dgm:prSet presAssocID="{0756481B-459B-46DF-9CC1-29FBFBBC8F2E}" presName="hierChild5" presStyleCnt="0"/>
      <dgm:spPr/>
    </dgm:pt>
    <dgm:pt modelId="{22520EF4-507D-4C67-92F0-090E1ACBEEE1}" type="pres">
      <dgm:prSet presAssocID="{DD38370A-8A83-45C0-B156-08AA00B93446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3951F028-16B8-4F8B-990B-5734401A0C62}" type="pres">
      <dgm:prSet presAssocID="{7F90D13A-95C7-405D-B10C-61275C04BD03}" presName="hierRoot2" presStyleCnt="0">
        <dgm:presLayoutVars>
          <dgm:hierBranch val="init"/>
        </dgm:presLayoutVars>
      </dgm:prSet>
      <dgm:spPr/>
    </dgm:pt>
    <dgm:pt modelId="{324DC7F6-D9C7-46F1-8AE9-6071B7C1C837}" type="pres">
      <dgm:prSet presAssocID="{7F90D13A-95C7-405D-B10C-61275C04BD03}" presName="rootComposite" presStyleCnt="0"/>
      <dgm:spPr/>
    </dgm:pt>
    <dgm:pt modelId="{F5860FB7-C710-488F-9F99-9693F48EFFCB}" type="pres">
      <dgm:prSet presAssocID="{7F90D13A-95C7-405D-B10C-61275C04BD03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C7A79B-AEC4-4B1A-B8DF-C11132A48BB1}" type="pres">
      <dgm:prSet presAssocID="{7F90D13A-95C7-405D-B10C-61275C04BD03}" presName="titleText2" presStyleLbl="fgAcc1" presStyleIdx="1" presStyleCnt="6" custScaleY="149103" custLinFactNeighborX="7160" custLinFactNeighborY="3422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4FAFFAD5-9065-4C86-AEBF-71B3D7D0E2AA}" type="pres">
      <dgm:prSet presAssocID="{7F90D13A-95C7-405D-B10C-61275C04BD03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2A256E18-1A86-46A7-A949-8D4C6276F19D}" type="pres">
      <dgm:prSet presAssocID="{7F90D13A-95C7-405D-B10C-61275C04BD03}" presName="hierChild4" presStyleCnt="0"/>
      <dgm:spPr/>
    </dgm:pt>
    <dgm:pt modelId="{E7A2A7B9-858F-4FE5-B7B6-68DCFF6F5D0E}" type="pres">
      <dgm:prSet presAssocID="{7F90D13A-95C7-405D-B10C-61275C04BD03}" presName="hierChild5" presStyleCnt="0"/>
      <dgm:spPr/>
    </dgm:pt>
    <dgm:pt modelId="{C0438BA3-CE65-4181-B067-BB28AA341793}" type="pres">
      <dgm:prSet presAssocID="{89AF0FFC-21D1-48B1-BEBB-AA699DBDF6DF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CC236F75-0965-4D5A-915D-171C3625E983}" type="pres">
      <dgm:prSet presAssocID="{B7736D09-B57D-497F-BD82-2DB03E5A78A5}" presName="hierRoot2" presStyleCnt="0">
        <dgm:presLayoutVars>
          <dgm:hierBranch val="init"/>
        </dgm:presLayoutVars>
      </dgm:prSet>
      <dgm:spPr/>
    </dgm:pt>
    <dgm:pt modelId="{682FFC4A-CACD-4CCF-A327-C1B07674C5DD}" type="pres">
      <dgm:prSet presAssocID="{B7736D09-B57D-497F-BD82-2DB03E5A78A5}" presName="rootComposite" presStyleCnt="0"/>
      <dgm:spPr/>
    </dgm:pt>
    <dgm:pt modelId="{FEC6CA04-C178-474A-A1C5-44032954CD7E}" type="pres">
      <dgm:prSet presAssocID="{B7736D09-B57D-497F-BD82-2DB03E5A78A5}" presName="rootText" presStyleLbl="node1" presStyleIdx="2" presStyleCnt="6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A8FE73-B396-49DC-95C5-CC1D867BD072}" type="pres">
      <dgm:prSet presAssocID="{B7736D09-B57D-497F-BD82-2DB03E5A78A5}" presName="titleText2" presStyleLbl="fgAcc1" presStyleIdx="2" presStyleCnt="6" custScaleY="200853" custLinFactNeighborX="4697" custLinFactNeighborY="9515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60F16B3-DCBF-4D77-829F-A15986F86467}" type="pres">
      <dgm:prSet presAssocID="{B7736D09-B57D-497F-BD82-2DB03E5A78A5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E2BD8180-B8DB-4A77-B2E3-7EAA0D1A888B}" type="pres">
      <dgm:prSet presAssocID="{B7736D09-B57D-497F-BD82-2DB03E5A78A5}" presName="hierChild4" presStyleCnt="0"/>
      <dgm:spPr/>
    </dgm:pt>
    <dgm:pt modelId="{E0DF0CE0-0C80-4874-9B4D-8EE1B55D0FAD}" type="pres">
      <dgm:prSet presAssocID="{EB5DFDB0-68B9-4B7B-9E4E-41F780E803D8}" presName="Name37" presStyleLbl="parChTrans1D3" presStyleIdx="0" presStyleCnt="4"/>
      <dgm:spPr/>
      <dgm:t>
        <a:bodyPr/>
        <a:lstStyle/>
        <a:p>
          <a:endParaRPr lang="zh-TW" altLang="en-US"/>
        </a:p>
      </dgm:t>
    </dgm:pt>
    <dgm:pt modelId="{4CD890A2-573E-4CAF-A353-A8212C5EDCFE}" type="pres">
      <dgm:prSet presAssocID="{EB3D5BAE-34A2-477D-AD4E-8720D9672568}" presName="hierRoot2" presStyleCnt="0">
        <dgm:presLayoutVars>
          <dgm:hierBranch val="init"/>
        </dgm:presLayoutVars>
      </dgm:prSet>
      <dgm:spPr/>
    </dgm:pt>
    <dgm:pt modelId="{B0996A9A-3D55-4BFC-AD73-4EC0CFE2F3C1}" type="pres">
      <dgm:prSet presAssocID="{EB3D5BAE-34A2-477D-AD4E-8720D9672568}" presName="rootComposite" presStyleCnt="0"/>
      <dgm:spPr/>
    </dgm:pt>
    <dgm:pt modelId="{971DDF00-A57B-4543-A39A-ED78AE06221A}" type="pres">
      <dgm:prSet presAssocID="{EB3D5BAE-34A2-477D-AD4E-8720D9672568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A344FA-102D-4EF5-BFBA-529E64D9A3EA}" type="pres">
      <dgm:prSet presAssocID="{EB3D5BAE-34A2-477D-AD4E-8720D9672568}" presName="titleText2" presStyleLbl="fgAcc1" presStyleIdx="3" presStyleCnt="6" custScaleY="133219" custLinFactNeighborX="12530" custLinFactNeighborY="2800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F2052BB-76E9-4C24-ADD8-49D8C5895BCF}" type="pres">
      <dgm:prSet presAssocID="{EB3D5BAE-34A2-477D-AD4E-8720D9672568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34E71160-CDA5-40BB-853E-ABEAE9EA2EE8}" type="pres">
      <dgm:prSet presAssocID="{EB3D5BAE-34A2-477D-AD4E-8720D9672568}" presName="hierChild4" presStyleCnt="0"/>
      <dgm:spPr/>
    </dgm:pt>
    <dgm:pt modelId="{7B5B1D7C-9CF4-43E0-B796-BBF3941A109B}" type="pres">
      <dgm:prSet presAssocID="{EB3D5BAE-34A2-477D-AD4E-8720D9672568}" presName="hierChild5" presStyleCnt="0"/>
      <dgm:spPr/>
    </dgm:pt>
    <dgm:pt modelId="{BEE345C4-B457-4347-8A47-ED911B3694A1}" type="pres">
      <dgm:prSet presAssocID="{A159394D-D010-4ED0-8ACC-58A6E3F91F1D}" presName="Name37" presStyleLbl="parChTrans1D3" presStyleIdx="1" presStyleCnt="4"/>
      <dgm:spPr/>
      <dgm:t>
        <a:bodyPr/>
        <a:lstStyle/>
        <a:p>
          <a:endParaRPr lang="zh-TW" altLang="en-US"/>
        </a:p>
      </dgm:t>
    </dgm:pt>
    <dgm:pt modelId="{4C0934D2-57F6-4E3B-9D7D-CF1A2A70AED7}" type="pres">
      <dgm:prSet presAssocID="{0B0BF8BE-757B-4B77-B645-60B13B419EFA}" presName="hierRoot2" presStyleCnt="0">
        <dgm:presLayoutVars>
          <dgm:hierBranch val="init"/>
        </dgm:presLayoutVars>
      </dgm:prSet>
      <dgm:spPr/>
    </dgm:pt>
    <dgm:pt modelId="{D95336EF-86C5-43F5-92CF-42661B7F3407}" type="pres">
      <dgm:prSet presAssocID="{0B0BF8BE-757B-4B77-B645-60B13B419EFA}" presName="rootComposite" presStyleCnt="0"/>
      <dgm:spPr/>
    </dgm:pt>
    <dgm:pt modelId="{4A47DD06-8E61-4B5F-BF93-A07E7F19B520}" type="pres">
      <dgm:prSet presAssocID="{0B0BF8BE-757B-4B77-B645-60B13B419EFA}" presName="rootText" presStyleLbl="node1" presStyleIdx="4" presStyleCnt="6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1CFA38-C971-4A82-A71C-52CF325A5863}" type="pres">
      <dgm:prSet presAssocID="{0B0BF8BE-757B-4B77-B645-60B13B419EFA}" presName="titleText2" presStyleLbl="fgAcc1" presStyleIdx="4" presStyleCnt="6" custScaleY="133488" custLinFactNeighborX="11892" custLinFactNeighborY="13356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112F5BF-3E3E-45F7-B078-AF3045463489}" type="pres">
      <dgm:prSet presAssocID="{0B0BF8BE-757B-4B77-B645-60B13B419EFA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361C5E4-6F7D-4746-8358-0E51E8192D03}" type="pres">
      <dgm:prSet presAssocID="{0B0BF8BE-757B-4B77-B645-60B13B419EFA}" presName="hierChild4" presStyleCnt="0"/>
      <dgm:spPr/>
    </dgm:pt>
    <dgm:pt modelId="{C3A8F15B-E91D-40B0-8416-47FF100AC78D}" type="pres">
      <dgm:prSet presAssocID="{0B0BF8BE-757B-4B77-B645-60B13B419EFA}" presName="hierChild5" presStyleCnt="0"/>
      <dgm:spPr/>
    </dgm:pt>
    <dgm:pt modelId="{FBA8816A-2D7E-414C-858F-B3F0AFA79480}" type="pres">
      <dgm:prSet presAssocID="{FCC3FCFA-E778-48BF-B8CC-DAE91968A272}" presName="Name37" presStyleLbl="parChTrans1D3" presStyleIdx="2" presStyleCnt="4"/>
      <dgm:spPr/>
      <dgm:t>
        <a:bodyPr/>
        <a:lstStyle/>
        <a:p>
          <a:endParaRPr lang="zh-TW" altLang="en-US"/>
        </a:p>
      </dgm:t>
    </dgm:pt>
    <dgm:pt modelId="{646A6FAF-20CD-4CF5-981B-7DD38B2EE7CF}" type="pres">
      <dgm:prSet presAssocID="{F7DBF698-60E6-4523-8659-9D28E0ECBBAC}" presName="hierRoot2" presStyleCnt="0">
        <dgm:presLayoutVars>
          <dgm:hierBranch val="init"/>
        </dgm:presLayoutVars>
      </dgm:prSet>
      <dgm:spPr/>
    </dgm:pt>
    <dgm:pt modelId="{D238A068-3725-4B75-BB66-734BD2D88F25}" type="pres">
      <dgm:prSet presAssocID="{F7DBF698-60E6-4523-8659-9D28E0ECBBAC}" presName="rootComposite" presStyleCnt="0"/>
      <dgm:spPr/>
    </dgm:pt>
    <dgm:pt modelId="{80CF3314-D595-4365-BB1C-B9152ECE8261}" type="pres">
      <dgm:prSet presAssocID="{F7DBF698-60E6-4523-8659-9D28E0ECBBAC}" presName="rootText" presStyleLbl="node1" presStyleIdx="5" presStyleCnt="6" custLinFactNeighborY="4147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BECFFFD-9E12-4F44-9DFC-DC21CAE4E97A}" type="pres">
      <dgm:prSet presAssocID="{F7DBF698-60E6-4523-8659-9D28E0ECBBAC}" presName="titleText2" presStyleLbl="fgAcc1" presStyleIdx="5" presStyleCnt="6" custScaleY="126485" custLinFactNeighborX="13126" custLinFactNeighborY="19969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CF0E166-EF11-426C-B9DD-8534E33BC85E}" type="pres">
      <dgm:prSet presAssocID="{F7DBF698-60E6-4523-8659-9D28E0ECBBAC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FBFB2A2-C019-4DB4-A270-54FB8CE099C4}" type="pres">
      <dgm:prSet presAssocID="{F7DBF698-60E6-4523-8659-9D28E0ECBBAC}" presName="hierChild4" presStyleCnt="0"/>
      <dgm:spPr/>
    </dgm:pt>
    <dgm:pt modelId="{546F74D4-9345-4C9A-B647-023EC6422767}" type="pres">
      <dgm:prSet presAssocID="{F7DBF698-60E6-4523-8659-9D28E0ECBBAC}" presName="hierChild5" presStyleCnt="0"/>
      <dgm:spPr/>
    </dgm:pt>
    <dgm:pt modelId="{C94655BF-2CED-4828-8665-A17D341FDB2C}" type="pres">
      <dgm:prSet presAssocID="{B7736D09-B57D-497F-BD82-2DB03E5A78A5}" presName="hierChild5" presStyleCnt="0"/>
      <dgm:spPr/>
    </dgm:pt>
    <dgm:pt modelId="{4FE1AE5E-3133-4240-88DA-025206D676C7}" type="pres">
      <dgm:prSet presAssocID="{0440372E-A207-4F6F-8B76-6A952DB47161}" presName="Name96" presStyleLbl="parChTrans1D3" presStyleIdx="3" presStyleCnt="4"/>
      <dgm:spPr/>
      <dgm:t>
        <a:bodyPr/>
        <a:lstStyle/>
        <a:p>
          <a:endParaRPr lang="zh-TW" altLang="en-US"/>
        </a:p>
      </dgm:t>
    </dgm:pt>
    <dgm:pt modelId="{B4B59117-D81D-4840-AD75-406CA573532A}" type="pres">
      <dgm:prSet presAssocID="{67838191-E7BB-45A1-B39A-00233A35171A}" presName="hierRoot3" presStyleCnt="0">
        <dgm:presLayoutVars>
          <dgm:hierBranch val="hang"/>
        </dgm:presLayoutVars>
      </dgm:prSet>
      <dgm:spPr/>
    </dgm:pt>
    <dgm:pt modelId="{433E7A63-963B-465B-A5A0-B2C0B18B5335}" type="pres">
      <dgm:prSet presAssocID="{67838191-E7BB-45A1-B39A-00233A35171A}" presName="rootComposite3" presStyleCnt="0"/>
      <dgm:spPr/>
    </dgm:pt>
    <dgm:pt modelId="{2A81F40E-5960-44F9-8A16-68BDCDEFFB1B}" type="pres">
      <dgm:prSet presAssocID="{67838191-E7BB-45A1-B39A-00233A35171A}" presName="rootText3" presStyleLbl="asst1" presStyleIdx="0" presStyleCnt="1" custLinFactX="100000" custLinFactY="-14796" custLinFactNeighborX="119754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F17EB3-6A62-47C1-A8B0-8AAC064FDF4E}" type="pres">
      <dgm:prSet presAssocID="{67838191-E7BB-45A1-B39A-00233A35171A}" presName="titleText3" presStyleLbl="fgAcc2" presStyleIdx="0" presStyleCnt="1" custScaleY="194821" custLinFactX="100000" custLinFactY="-116955" custLinFactNeighborX="154323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E3BC98-F781-4C28-BF6F-84A060327558}" type="pres">
      <dgm:prSet presAssocID="{67838191-E7BB-45A1-B39A-00233A35171A}" presName="rootConnector3" presStyleLbl="asst2" presStyleIdx="0" presStyleCnt="0"/>
      <dgm:spPr/>
      <dgm:t>
        <a:bodyPr/>
        <a:lstStyle/>
        <a:p>
          <a:endParaRPr lang="zh-TW" altLang="en-US"/>
        </a:p>
      </dgm:t>
    </dgm:pt>
    <dgm:pt modelId="{6010C2FA-37C6-4EE6-A17A-8D81041D5526}" type="pres">
      <dgm:prSet presAssocID="{67838191-E7BB-45A1-B39A-00233A35171A}" presName="hierChild6" presStyleCnt="0"/>
      <dgm:spPr/>
    </dgm:pt>
    <dgm:pt modelId="{608817EF-D081-40C8-BF24-C4C446CF20B0}" type="pres">
      <dgm:prSet presAssocID="{67838191-E7BB-45A1-B39A-00233A35171A}" presName="hierChild7" presStyleCnt="0"/>
      <dgm:spPr/>
    </dgm:pt>
    <dgm:pt modelId="{EB6345A3-A1E2-43C4-96D5-4327E6B5F93F}" type="pres">
      <dgm:prSet presAssocID="{31137954-1C51-413E-987E-F23A8E1247B3}" presName="hierChild3" presStyleCnt="0"/>
      <dgm:spPr/>
    </dgm:pt>
  </dgm:ptLst>
  <dgm:cxnLst>
    <dgm:cxn modelId="{F47B94F9-19B6-4F0D-B68F-2BE01040A6AB}" type="presOf" srcId="{0B0BF8BE-757B-4B77-B645-60B13B419EFA}" destId="{6112F5BF-3E3E-45F7-B078-AF3045463489}" srcOrd="1" destOrd="0" presId="urn:microsoft.com/office/officeart/2008/layout/NameandTitleOrganizationalChart"/>
    <dgm:cxn modelId="{86F063D6-AD52-4494-B154-8143A1710494}" type="presOf" srcId="{DD38370A-8A83-45C0-B156-08AA00B93446}" destId="{22520EF4-507D-4C67-92F0-090E1ACBEEE1}" srcOrd="0" destOrd="0" presId="urn:microsoft.com/office/officeart/2008/layout/NameandTitleOrganizationalChart"/>
    <dgm:cxn modelId="{B378A132-2E8C-44AF-826A-2780312C086F}" srcId="{B7736D09-B57D-497F-BD82-2DB03E5A78A5}" destId="{F7DBF698-60E6-4523-8659-9D28E0ECBBAC}" srcOrd="3" destOrd="0" parTransId="{FCC3FCFA-E778-48BF-B8CC-DAE91968A272}" sibTransId="{565045F1-A0C0-4ECE-B8FA-8E17BE8DE299}"/>
    <dgm:cxn modelId="{2E577E7B-EF9E-48F6-9FFF-37E570B352C2}" type="presOf" srcId="{780372FF-7C3D-4228-939B-C13D21029EF1}" destId="{290E962B-ABA6-4516-9200-151DDC532FBF}" srcOrd="0" destOrd="0" presId="urn:microsoft.com/office/officeart/2008/layout/NameandTitleOrganizationalChart"/>
    <dgm:cxn modelId="{940E90AB-BA82-49E9-929A-00D900447219}" type="presOf" srcId="{31137954-1C51-413E-987E-F23A8E1247B3}" destId="{CF95512B-86AF-48B0-93BA-2BD298637AB5}" srcOrd="1" destOrd="0" presId="urn:microsoft.com/office/officeart/2008/layout/NameandTitleOrganizationalChart"/>
    <dgm:cxn modelId="{DC67DD21-EA64-4314-AC10-03363688FC5E}" type="presOf" srcId="{3A5C1D33-CD7E-40D0-9EDF-881812E8A727}" destId="{92A8FE73-B396-49DC-95C5-CC1D867BD072}" srcOrd="0" destOrd="0" presId="urn:microsoft.com/office/officeart/2008/layout/NameandTitleOrganizationalChart"/>
    <dgm:cxn modelId="{4C2FC9B6-9310-4044-A356-F5952052DAAC}" type="presOf" srcId="{EB3D5BAE-34A2-477D-AD4E-8720D9672568}" destId="{971DDF00-A57B-4543-A39A-ED78AE06221A}" srcOrd="0" destOrd="0" presId="urn:microsoft.com/office/officeart/2008/layout/NameandTitleOrganizationalChart"/>
    <dgm:cxn modelId="{639A79C0-01C2-4292-BFAE-B8D8CC9F90D1}" type="presOf" srcId="{A159394D-D010-4ED0-8ACC-58A6E3F91F1D}" destId="{BEE345C4-B457-4347-8A47-ED911B3694A1}" srcOrd="0" destOrd="0" presId="urn:microsoft.com/office/officeart/2008/layout/NameandTitleOrganizationalChart"/>
    <dgm:cxn modelId="{46AFBC41-1E10-4911-9D49-20EF8F0E1E6D}" type="presOf" srcId="{82FB2694-9200-495E-A570-4318ABAEAA90}" destId="{99BDA0C0-B103-4C05-9106-979061355BB4}" srcOrd="0" destOrd="0" presId="urn:microsoft.com/office/officeart/2008/layout/NameandTitleOrganizationalChart"/>
    <dgm:cxn modelId="{E567C00E-2FAC-4E0F-B7F0-28FA6C151C16}" type="presOf" srcId="{31137954-1C51-413E-987E-F23A8E1247B3}" destId="{904EA30B-D2C2-4F93-81C5-57D511F0F8EE}" srcOrd="0" destOrd="0" presId="urn:microsoft.com/office/officeart/2008/layout/NameandTitleOrganizationalChart"/>
    <dgm:cxn modelId="{53F6E7B2-AE50-4C26-B11F-30DB2852C462}" type="presOf" srcId="{89AF0FFC-21D1-48B1-BEBB-AA699DBDF6DF}" destId="{C0438BA3-CE65-4181-B067-BB28AA341793}" srcOrd="0" destOrd="0" presId="urn:microsoft.com/office/officeart/2008/layout/NameandTitleOrganizationalChart"/>
    <dgm:cxn modelId="{EF4E3B03-211D-4DA5-A4CB-4920BBABAA89}" type="presOf" srcId="{EB3D5BAE-34A2-477D-AD4E-8720D9672568}" destId="{2F2052BB-76E9-4C24-ADD8-49D8C5895BCF}" srcOrd="1" destOrd="0" presId="urn:microsoft.com/office/officeart/2008/layout/NameandTitleOrganizationalChart"/>
    <dgm:cxn modelId="{6931CBB4-773F-4F82-A3C7-161C3AF19D94}" srcId="{31137954-1C51-413E-987E-F23A8E1247B3}" destId="{7F90D13A-95C7-405D-B10C-61275C04BD03}" srcOrd="1" destOrd="0" parTransId="{DD38370A-8A83-45C0-B156-08AA00B93446}" sibTransId="{6417D634-39AA-4A57-9E99-0E24809F9A18}"/>
    <dgm:cxn modelId="{D13FC5BE-60FD-46B5-8236-ECE20BC565B6}" type="presOf" srcId="{6417D634-39AA-4A57-9E99-0E24809F9A18}" destId="{DCC7A79B-AEC4-4B1A-B8DF-C11132A48BB1}" srcOrd="0" destOrd="0" presId="urn:microsoft.com/office/officeart/2008/layout/NameandTitleOrganizationalChart"/>
    <dgm:cxn modelId="{1E7FC980-6763-432D-A1B1-4A9449AA3C5A}" type="presOf" srcId="{67838191-E7BB-45A1-B39A-00233A35171A}" destId="{E2E3BC98-F781-4C28-BF6F-84A060327558}" srcOrd="1" destOrd="0" presId="urn:microsoft.com/office/officeart/2008/layout/NameandTitleOrganizationalChart"/>
    <dgm:cxn modelId="{0A893F65-83C1-4FFF-8896-007220828B1F}" type="presOf" srcId="{67838191-E7BB-45A1-B39A-00233A35171A}" destId="{2A81F40E-5960-44F9-8A16-68BDCDEFFB1B}" srcOrd="0" destOrd="0" presId="urn:microsoft.com/office/officeart/2008/layout/NameandTitleOrganizationalChart"/>
    <dgm:cxn modelId="{56AECC8C-33F5-406A-912D-89877CF5E20F}" type="presOf" srcId="{FCC3FCFA-E778-48BF-B8CC-DAE91968A272}" destId="{FBA8816A-2D7E-414C-858F-B3F0AFA79480}" srcOrd="0" destOrd="0" presId="urn:microsoft.com/office/officeart/2008/layout/NameandTitleOrganizationalChart"/>
    <dgm:cxn modelId="{04C92530-741C-4942-95E9-C62A611C3ECA}" type="presOf" srcId="{0B842683-1437-42A3-B15C-17F438BF2B4A}" destId="{83A344FA-102D-4EF5-BFBA-529E64D9A3EA}" srcOrd="0" destOrd="0" presId="urn:microsoft.com/office/officeart/2008/layout/NameandTitleOrganizationalChart"/>
    <dgm:cxn modelId="{DB78C103-193F-426B-9E96-F222959EE13A}" srcId="{31137954-1C51-413E-987E-F23A8E1247B3}" destId="{0756481B-459B-46DF-9CC1-29FBFBBC8F2E}" srcOrd="0" destOrd="0" parTransId="{AA380598-D452-446E-BAFD-4EAD4C21BB6D}" sibTransId="{82FB2694-9200-495E-A570-4318ABAEAA90}"/>
    <dgm:cxn modelId="{0F6FE234-E541-4C5A-8D2B-40554A21D83E}" type="presOf" srcId="{B7736D09-B57D-497F-BD82-2DB03E5A78A5}" destId="{960F16B3-DCBF-4D77-829F-A15986F86467}" srcOrd="1" destOrd="0" presId="urn:microsoft.com/office/officeart/2008/layout/NameandTitleOrganizationalChart"/>
    <dgm:cxn modelId="{2957FC7D-BA01-4D5A-BD09-8C654711048E}" srcId="{B7736D09-B57D-497F-BD82-2DB03E5A78A5}" destId="{67838191-E7BB-45A1-B39A-00233A35171A}" srcOrd="0" destOrd="0" parTransId="{0440372E-A207-4F6F-8B76-6A952DB47161}" sibTransId="{23DD9950-2D27-4E9D-B806-C2611C95E7BC}"/>
    <dgm:cxn modelId="{DEF991A3-08AC-4FB3-A6D0-5151B914577A}" srcId="{B7736D09-B57D-497F-BD82-2DB03E5A78A5}" destId="{EB3D5BAE-34A2-477D-AD4E-8720D9672568}" srcOrd="1" destOrd="0" parTransId="{EB5DFDB0-68B9-4B7B-9E4E-41F780E803D8}" sibTransId="{0B842683-1437-42A3-B15C-17F438BF2B4A}"/>
    <dgm:cxn modelId="{8F69295A-3491-475D-B8C9-383E1FFFCD52}" type="presOf" srcId="{009920D3-D134-40BA-BFE8-4F656D418E93}" destId="{D11CFA38-C971-4A82-A71C-52CF325A5863}" srcOrd="0" destOrd="0" presId="urn:microsoft.com/office/officeart/2008/layout/NameandTitleOrganizationalChart"/>
    <dgm:cxn modelId="{6118BDAF-EB47-4E0F-A3FB-5471E5B30EA0}" type="presOf" srcId="{AA380598-D452-446E-BAFD-4EAD4C21BB6D}" destId="{2A9CEF5C-08CF-4D49-8CA4-F3E6D0BBDE23}" srcOrd="0" destOrd="0" presId="urn:microsoft.com/office/officeart/2008/layout/NameandTitleOrganizationalChart"/>
    <dgm:cxn modelId="{504B7F78-5642-437B-AE21-C3765ACA2045}" type="presOf" srcId="{0B0BF8BE-757B-4B77-B645-60B13B419EFA}" destId="{4A47DD06-8E61-4B5F-BF93-A07E7F19B520}" srcOrd="0" destOrd="0" presId="urn:microsoft.com/office/officeart/2008/layout/NameandTitleOrganizationalChart"/>
    <dgm:cxn modelId="{D07ADCF8-1675-4F61-B939-D41A1A7561BF}" type="presOf" srcId="{23DD9950-2D27-4E9D-B806-C2611C95E7BC}" destId="{64F17EB3-6A62-47C1-A8B0-8AAC064FDF4E}" srcOrd="0" destOrd="0" presId="urn:microsoft.com/office/officeart/2008/layout/NameandTitleOrganizationalChart"/>
    <dgm:cxn modelId="{8D31DB8D-7EBE-47DF-8338-CA75EDC9E737}" type="presOf" srcId="{0756481B-459B-46DF-9CC1-29FBFBBC8F2E}" destId="{CF932F9A-159A-4DA9-A49D-2DFF3EC0A789}" srcOrd="0" destOrd="0" presId="urn:microsoft.com/office/officeart/2008/layout/NameandTitleOrganizationalChart"/>
    <dgm:cxn modelId="{74E87CB5-6653-483A-86EE-00268B7F6FE2}" type="presOf" srcId="{7F90D13A-95C7-405D-B10C-61275C04BD03}" destId="{4FAFFAD5-9065-4C86-AEBF-71B3D7D0E2AA}" srcOrd="1" destOrd="0" presId="urn:microsoft.com/office/officeart/2008/layout/NameandTitleOrganizationalChart"/>
    <dgm:cxn modelId="{81C65DD6-2843-4F3E-B3E5-26E618C62D52}" type="presOf" srcId="{0440372E-A207-4F6F-8B76-6A952DB47161}" destId="{4FE1AE5E-3133-4240-88DA-025206D676C7}" srcOrd="0" destOrd="0" presId="urn:microsoft.com/office/officeart/2008/layout/NameandTitleOrganizationalChart"/>
    <dgm:cxn modelId="{4E00CA35-3F75-459A-BD4C-CA600356639F}" type="presOf" srcId="{0756481B-459B-46DF-9CC1-29FBFBBC8F2E}" destId="{0ADC3750-A2F7-4265-81BC-070415F54F07}" srcOrd="1" destOrd="0" presId="urn:microsoft.com/office/officeart/2008/layout/NameandTitleOrganizationalChart"/>
    <dgm:cxn modelId="{12F2460B-FB46-4E65-A5BE-186C7140CC39}" type="presOf" srcId="{EB5DFDB0-68B9-4B7B-9E4E-41F780E803D8}" destId="{E0DF0CE0-0C80-4874-9B4D-8EE1B55D0FAD}" srcOrd="0" destOrd="0" presId="urn:microsoft.com/office/officeart/2008/layout/NameandTitleOrganizationalChart"/>
    <dgm:cxn modelId="{85C3BBCA-FB3A-46DC-A39F-64325C6F54E9}" type="presOf" srcId="{82C1D4C6-D216-4F98-BA1B-E174046EF5BD}" destId="{AF5B9F04-6953-4C4A-9C73-C315AEE0179F}" srcOrd="0" destOrd="0" presId="urn:microsoft.com/office/officeart/2008/layout/NameandTitleOrganizationalChart"/>
    <dgm:cxn modelId="{82B91100-863D-4A94-9339-F7E98CBD6B31}" type="presOf" srcId="{F7DBF698-60E6-4523-8659-9D28E0ECBBAC}" destId="{80CF3314-D595-4365-BB1C-B9152ECE8261}" srcOrd="0" destOrd="0" presId="urn:microsoft.com/office/officeart/2008/layout/NameandTitleOrganizationalChart"/>
    <dgm:cxn modelId="{2A25A901-86BC-4A93-A84F-6B660E64EBD8}" srcId="{31137954-1C51-413E-987E-F23A8E1247B3}" destId="{B7736D09-B57D-497F-BD82-2DB03E5A78A5}" srcOrd="2" destOrd="0" parTransId="{89AF0FFC-21D1-48B1-BEBB-AA699DBDF6DF}" sibTransId="{3A5C1D33-CD7E-40D0-9EDF-881812E8A727}"/>
    <dgm:cxn modelId="{D413EB58-C55C-439A-8606-B15AE68B744A}" type="presOf" srcId="{B7736D09-B57D-497F-BD82-2DB03E5A78A5}" destId="{FEC6CA04-C178-474A-A1C5-44032954CD7E}" srcOrd="0" destOrd="0" presId="urn:microsoft.com/office/officeart/2008/layout/NameandTitleOrganizationalChart"/>
    <dgm:cxn modelId="{2BA7F9D1-8932-4AB8-B2FC-7B0061E323FC}" type="presOf" srcId="{565045F1-A0C0-4ECE-B8FA-8E17BE8DE299}" destId="{DBECFFFD-9E12-4F44-9DFC-DC21CAE4E97A}" srcOrd="0" destOrd="0" presId="urn:microsoft.com/office/officeart/2008/layout/NameandTitleOrganizationalChart"/>
    <dgm:cxn modelId="{73D404D6-33C4-46E2-8C3D-BCD2BC3AA9A7}" type="presOf" srcId="{F7DBF698-60E6-4523-8659-9D28E0ECBBAC}" destId="{9CF0E166-EF11-426C-B9DD-8534E33BC85E}" srcOrd="1" destOrd="0" presId="urn:microsoft.com/office/officeart/2008/layout/NameandTitleOrganizationalChart"/>
    <dgm:cxn modelId="{48563604-4C11-4FE4-BFCB-7757A5911728}" type="presOf" srcId="{7F90D13A-95C7-405D-B10C-61275C04BD03}" destId="{F5860FB7-C710-488F-9F99-9693F48EFFCB}" srcOrd="0" destOrd="0" presId="urn:microsoft.com/office/officeart/2008/layout/NameandTitleOrganizationalChart"/>
    <dgm:cxn modelId="{E00493AA-AAA9-4BE3-8855-9A9BDB7928CC}" srcId="{B7736D09-B57D-497F-BD82-2DB03E5A78A5}" destId="{0B0BF8BE-757B-4B77-B645-60B13B419EFA}" srcOrd="2" destOrd="0" parTransId="{A159394D-D010-4ED0-8ACC-58A6E3F91F1D}" sibTransId="{009920D3-D134-40BA-BFE8-4F656D418E93}"/>
    <dgm:cxn modelId="{B93B0842-1BD1-4F90-8065-66A5C5CA8DB8}" srcId="{82C1D4C6-D216-4F98-BA1B-E174046EF5BD}" destId="{31137954-1C51-413E-987E-F23A8E1247B3}" srcOrd="0" destOrd="0" parTransId="{4B781145-D32C-4CD0-9F04-6D583B1A18F9}" sibTransId="{780372FF-7C3D-4228-939B-C13D21029EF1}"/>
    <dgm:cxn modelId="{1264FC33-6415-4C58-BC38-79FF1920742A}" type="presParOf" srcId="{AF5B9F04-6953-4C4A-9C73-C315AEE0179F}" destId="{C8EA21E4-6EF0-47B5-811E-40C4FE07AB22}" srcOrd="0" destOrd="0" presId="urn:microsoft.com/office/officeart/2008/layout/NameandTitleOrganizationalChart"/>
    <dgm:cxn modelId="{E70AC76B-5649-4FBA-B92F-182E418CAE61}" type="presParOf" srcId="{C8EA21E4-6EF0-47B5-811E-40C4FE07AB22}" destId="{1FA73607-BA61-455C-8764-CF745E49CA36}" srcOrd="0" destOrd="0" presId="urn:microsoft.com/office/officeart/2008/layout/NameandTitleOrganizationalChart"/>
    <dgm:cxn modelId="{B034AAB5-AA6B-4BAD-A6F8-808BE2747A21}" type="presParOf" srcId="{1FA73607-BA61-455C-8764-CF745E49CA36}" destId="{904EA30B-D2C2-4F93-81C5-57D511F0F8EE}" srcOrd="0" destOrd="0" presId="urn:microsoft.com/office/officeart/2008/layout/NameandTitleOrganizationalChart"/>
    <dgm:cxn modelId="{51AD8380-847F-4212-B137-6E9E010A8F5D}" type="presParOf" srcId="{1FA73607-BA61-455C-8764-CF745E49CA36}" destId="{290E962B-ABA6-4516-9200-151DDC532FBF}" srcOrd="1" destOrd="0" presId="urn:microsoft.com/office/officeart/2008/layout/NameandTitleOrganizationalChart"/>
    <dgm:cxn modelId="{AB56FEF8-1DC7-4EAA-9690-F6C3039D67DA}" type="presParOf" srcId="{1FA73607-BA61-455C-8764-CF745E49CA36}" destId="{CF95512B-86AF-48B0-93BA-2BD298637AB5}" srcOrd="2" destOrd="0" presId="urn:microsoft.com/office/officeart/2008/layout/NameandTitleOrganizationalChart"/>
    <dgm:cxn modelId="{31D420AD-639D-4B3D-BA0A-3F8FAD28B789}" type="presParOf" srcId="{C8EA21E4-6EF0-47B5-811E-40C4FE07AB22}" destId="{3CB2B614-C9EA-4FAD-9EF6-80B5E47BABAA}" srcOrd="1" destOrd="0" presId="urn:microsoft.com/office/officeart/2008/layout/NameandTitleOrganizationalChart"/>
    <dgm:cxn modelId="{8279219B-8E7C-4EE5-BAA1-26CA058E1D88}" type="presParOf" srcId="{3CB2B614-C9EA-4FAD-9EF6-80B5E47BABAA}" destId="{2A9CEF5C-08CF-4D49-8CA4-F3E6D0BBDE23}" srcOrd="0" destOrd="0" presId="urn:microsoft.com/office/officeart/2008/layout/NameandTitleOrganizationalChart"/>
    <dgm:cxn modelId="{994F4E19-0163-430A-A109-808B729416FD}" type="presParOf" srcId="{3CB2B614-C9EA-4FAD-9EF6-80B5E47BABAA}" destId="{0853D643-4C0B-41EB-A448-B098551A7351}" srcOrd="1" destOrd="0" presId="urn:microsoft.com/office/officeart/2008/layout/NameandTitleOrganizationalChart"/>
    <dgm:cxn modelId="{EF917A9C-D360-4FCF-9167-889C4E1F580E}" type="presParOf" srcId="{0853D643-4C0B-41EB-A448-B098551A7351}" destId="{F21734E6-6E17-48A8-A554-5CE5AB9A2B5A}" srcOrd="0" destOrd="0" presId="urn:microsoft.com/office/officeart/2008/layout/NameandTitleOrganizationalChart"/>
    <dgm:cxn modelId="{9937D986-7A71-4EC1-BABE-19B48CE9EAE1}" type="presParOf" srcId="{F21734E6-6E17-48A8-A554-5CE5AB9A2B5A}" destId="{CF932F9A-159A-4DA9-A49D-2DFF3EC0A789}" srcOrd="0" destOrd="0" presId="urn:microsoft.com/office/officeart/2008/layout/NameandTitleOrganizationalChart"/>
    <dgm:cxn modelId="{81778205-9D8A-4259-B635-DAA647B44E9B}" type="presParOf" srcId="{F21734E6-6E17-48A8-A554-5CE5AB9A2B5A}" destId="{99BDA0C0-B103-4C05-9106-979061355BB4}" srcOrd="1" destOrd="0" presId="urn:microsoft.com/office/officeart/2008/layout/NameandTitleOrganizationalChart"/>
    <dgm:cxn modelId="{BD3D1A75-E357-42E8-8611-E9757CB04B5B}" type="presParOf" srcId="{F21734E6-6E17-48A8-A554-5CE5AB9A2B5A}" destId="{0ADC3750-A2F7-4265-81BC-070415F54F07}" srcOrd="2" destOrd="0" presId="urn:microsoft.com/office/officeart/2008/layout/NameandTitleOrganizationalChart"/>
    <dgm:cxn modelId="{6AB0E5DE-DCFE-4FAF-A588-3CF3275E6860}" type="presParOf" srcId="{0853D643-4C0B-41EB-A448-B098551A7351}" destId="{EFD9EB94-12CC-4201-9EFC-08A398C2A095}" srcOrd="1" destOrd="0" presId="urn:microsoft.com/office/officeart/2008/layout/NameandTitleOrganizationalChart"/>
    <dgm:cxn modelId="{DFCAB787-D3A1-47C5-BE88-100100FE7DDD}" type="presParOf" srcId="{0853D643-4C0B-41EB-A448-B098551A7351}" destId="{79DE7CCB-4D5C-4266-AF41-21B2D84D50D2}" srcOrd="2" destOrd="0" presId="urn:microsoft.com/office/officeart/2008/layout/NameandTitleOrganizationalChart"/>
    <dgm:cxn modelId="{4B5B0408-49BA-4301-A926-98ECBA154403}" type="presParOf" srcId="{3CB2B614-C9EA-4FAD-9EF6-80B5E47BABAA}" destId="{22520EF4-507D-4C67-92F0-090E1ACBEEE1}" srcOrd="2" destOrd="0" presId="urn:microsoft.com/office/officeart/2008/layout/NameandTitleOrganizationalChart"/>
    <dgm:cxn modelId="{11ACCE38-83F9-4078-A1AD-3939E38F7411}" type="presParOf" srcId="{3CB2B614-C9EA-4FAD-9EF6-80B5E47BABAA}" destId="{3951F028-16B8-4F8B-990B-5734401A0C62}" srcOrd="3" destOrd="0" presId="urn:microsoft.com/office/officeart/2008/layout/NameandTitleOrganizationalChart"/>
    <dgm:cxn modelId="{C5EDE26D-1AF0-4D6E-B74F-20C57A247CCF}" type="presParOf" srcId="{3951F028-16B8-4F8B-990B-5734401A0C62}" destId="{324DC7F6-D9C7-46F1-8AE9-6071B7C1C837}" srcOrd="0" destOrd="0" presId="urn:microsoft.com/office/officeart/2008/layout/NameandTitleOrganizationalChart"/>
    <dgm:cxn modelId="{DAFAE9A6-ADE0-425D-8470-F2152F3EDE3D}" type="presParOf" srcId="{324DC7F6-D9C7-46F1-8AE9-6071B7C1C837}" destId="{F5860FB7-C710-488F-9F99-9693F48EFFCB}" srcOrd="0" destOrd="0" presId="urn:microsoft.com/office/officeart/2008/layout/NameandTitleOrganizationalChart"/>
    <dgm:cxn modelId="{5BFDAFD4-DA16-479C-AB60-309D2BF4CEF7}" type="presParOf" srcId="{324DC7F6-D9C7-46F1-8AE9-6071B7C1C837}" destId="{DCC7A79B-AEC4-4B1A-B8DF-C11132A48BB1}" srcOrd="1" destOrd="0" presId="urn:microsoft.com/office/officeart/2008/layout/NameandTitleOrganizationalChart"/>
    <dgm:cxn modelId="{DF56B257-96F7-4D63-B043-B943F626225E}" type="presParOf" srcId="{324DC7F6-D9C7-46F1-8AE9-6071B7C1C837}" destId="{4FAFFAD5-9065-4C86-AEBF-71B3D7D0E2AA}" srcOrd="2" destOrd="0" presId="urn:microsoft.com/office/officeart/2008/layout/NameandTitleOrganizationalChart"/>
    <dgm:cxn modelId="{955AA418-9F5C-44C0-93C0-3446C1EF8F25}" type="presParOf" srcId="{3951F028-16B8-4F8B-990B-5734401A0C62}" destId="{2A256E18-1A86-46A7-A949-8D4C6276F19D}" srcOrd="1" destOrd="0" presId="urn:microsoft.com/office/officeart/2008/layout/NameandTitleOrganizationalChart"/>
    <dgm:cxn modelId="{18ADB9FB-5566-40C6-8A1D-B222A244DBBC}" type="presParOf" srcId="{3951F028-16B8-4F8B-990B-5734401A0C62}" destId="{E7A2A7B9-858F-4FE5-B7B6-68DCFF6F5D0E}" srcOrd="2" destOrd="0" presId="urn:microsoft.com/office/officeart/2008/layout/NameandTitleOrganizationalChart"/>
    <dgm:cxn modelId="{29673728-D136-4F99-99C4-1C2269FF1962}" type="presParOf" srcId="{3CB2B614-C9EA-4FAD-9EF6-80B5E47BABAA}" destId="{C0438BA3-CE65-4181-B067-BB28AA341793}" srcOrd="4" destOrd="0" presId="urn:microsoft.com/office/officeart/2008/layout/NameandTitleOrganizationalChart"/>
    <dgm:cxn modelId="{F603C274-E6E6-410E-B6B0-890586450042}" type="presParOf" srcId="{3CB2B614-C9EA-4FAD-9EF6-80B5E47BABAA}" destId="{CC236F75-0965-4D5A-915D-171C3625E983}" srcOrd="5" destOrd="0" presId="urn:microsoft.com/office/officeart/2008/layout/NameandTitleOrganizationalChart"/>
    <dgm:cxn modelId="{1560490D-0B86-47D8-BA21-6BB2CD776529}" type="presParOf" srcId="{CC236F75-0965-4D5A-915D-171C3625E983}" destId="{682FFC4A-CACD-4CCF-A327-C1B07674C5DD}" srcOrd="0" destOrd="0" presId="urn:microsoft.com/office/officeart/2008/layout/NameandTitleOrganizationalChart"/>
    <dgm:cxn modelId="{45F1C5F4-535B-4464-B4F6-CAF850368200}" type="presParOf" srcId="{682FFC4A-CACD-4CCF-A327-C1B07674C5DD}" destId="{FEC6CA04-C178-474A-A1C5-44032954CD7E}" srcOrd="0" destOrd="0" presId="urn:microsoft.com/office/officeart/2008/layout/NameandTitleOrganizationalChart"/>
    <dgm:cxn modelId="{7ABD3486-F2AD-48DC-B38A-69987DDD1299}" type="presParOf" srcId="{682FFC4A-CACD-4CCF-A327-C1B07674C5DD}" destId="{92A8FE73-B396-49DC-95C5-CC1D867BD072}" srcOrd="1" destOrd="0" presId="urn:microsoft.com/office/officeart/2008/layout/NameandTitleOrganizationalChart"/>
    <dgm:cxn modelId="{F1691D47-854D-4CE9-89A0-1E04890B233D}" type="presParOf" srcId="{682FFC4A-CACD-4CCF-A327-C1B07674C5DD}" destId="{960F16B3-DCBF-4D77-829F-A15986F86467}" srcOrd="2" destOrd="0" presId="urn:microsoft.com/office/officeart/2008/layout/NameandTitleOrganizationalChart"/>
    <dgm:cxn modelId="{723CA88A-A67C-4951-B235-04B258902854}" type="presParOf" srcId="{CC236F75-0965-4D5A-915D-171C3625E983}" destId="{E2BD8180-B8DB-4A77-B2E3-7EAA0D1A888B}" srcOrd="1" destOrd="0" presId="urn:microsoft.com/office/officeart/2008/layout/NameandTitleOrganizationalChart"/>
    <dgm:cxn modelId="{FC662344-549C-4B2F-94B2-76DF695EFD54}" type="presParOf" srcId="{E2BD8180-B8DB-4A77-B2E3-7EAA0D1A888B}" destId="{E0DF0CE0-0C80-4874-9B4D-8EE1B55D0FAD}" srcOrd="0" destOrd="0" presId="urn:microsoft.com/office/officeart/2008/layout/NameandTitleOrganizationalChart"/>
    <dgm:cxn modelId="{F1669D9A-5E90-4BB4-AE33-F3881884ADD7}" type="presParOf" srcId="{E2BD8180-B8DB-4A77-B2E3-7EAA0D1A888B}" destId="{4CD890A2-573E-4CAF-A353-A8212C5EDCFE}" srcOrd="1" destOrd="0" presId="urn:microsoft.com/office/officeart/2008/layout/NameandTitleOrganizationalChart"/>
    <dgm:cxn modelId="{423FBA15-8358-42CD-98EE-4F1F7E1E852B}" type="presParOf" srcId="{4CD890A2-573E-4CAF-A353-A8212C5EDCFE}" destId="{B0996A9A-3D55-4BFC-AD73-4EC0CFE2F3C1}" srcOrd="0" destOrd="0" presId="urn:microsoft.com/office/officeart/2008/layout/NameandTitleOrganizationalChart"/>
    <dgm:cxn modelId="{395A7FD2-052D-4B34-9FC3-E149C8850EE8}" type="presParOf" srcId="{B0996A9A-3D55-4BFC-AD73-4EC0CFE2F3C1}" destId="{971DDF00-A57B-4543-A39A-ED78AE06221A}" srcOrd="0" destOrd="0" presId="urn:microsoft.com/office/officeart/2008/layout/NameandTitleOrganizationalChart"/>
    <dgm:cxn modelId="{DE8AC666-8B11-4FB1-AF90-0E512A8C63A3}" type="presParOf" srcId="{B0996A9A-3D55-4BFC-AD73-4EC0CFE2F3C1}" destId="{83A344FA-102D-4EF5-BFBA-529E64D9A3EA}" srcOrd="1" destOrd="0" presId="urn:microsoft.com/office/officeart/2008/layout/NameandTitleOrganizationalChart"/>
    <dgm:cxn modelId="{36FF7BB4-5A34-41FF-81A8-DEA71A713083}" type="presParOf" srcId="{B0996A9A-3D55-4BFC-AD73-4EC0CFE2F3C1}" destId="{2F2052BB-76E9-4C24-ADD8-49D8C5895BCF}" srcOrd="2" destOrd="0" presId="urn:microsoft.com/office/officeart/2008/layout/NameandTitleOrganizationalChart"/>
    <dgm:cxn modelId="{08F02724-D32B-48E1-A9A4-C2922774949A}" type="presParOf" srcId="{4CD890A2-573E-4CAF-A353-A8212C5EDCFE}" destId="{34E71160-CDA5-40BB-853E-ABEAE9EA2EE8}" srcOrd="1" destOrd="0" presId="urn:microsoft.com/office/officeart/2008/layout/NameandTitleOrganizationalChart"/>
    <dgm:cxn modelId="{04A5DCE1-EFB6-4D06-8EF8-D6EFFEA32A66}" type="presParOf" srcId="{4CD890A2-573E-4CAF-A353-A8212C5EDCFE}" destId="{7B5B1D7C-9CF4-43E0-B796-BBF3941A109B}" srcOrd="2" destOrd="0" presId="urn:microsoft.com/office/officeart/2008/layout/NameandTitleOrganizationalChart"/>
    <dgm:cxn modelId="{98F29BBE-561F-4972-BC23-BE28A1581239}" type="presParOf" srcId="{E2BD8180-B8DB-4A77-B2E3-7EAA0D1A888B}" destId="{BEE345C4-B457-4347-8A47-ED911B3694A1}" srcOrd="2" destOrd="0" presId="urn:microsoft.com/office/officeart/2008/layout/NameandTitleOrganizationalChart"/>
    <dgm:cxn modelId="{6E765DA4-B558-4B07-A30A-B9DFEFDB20AF}" type="presParOf" srcId="{E2BD8180-B8DB-4A77-B2E3-7EAA0D1A888B}" destId="{4C0934D2-57F6-4E3B-9D7D-CF1A2A70AED7}" srcOrd="3" destOrd="0" presId="urn:microsoft.com/office/officeart/2008/layout/NameandTitleOrganizationalChart"/>
    <dgm:cxn modelId="{99C0BAD6-5F04-4BCE-9A41-DF877AFD4FE6}" type="presParOf" srcId="{4C0934D2-57F6-4E3B-9D7D-CF1A2A70AED7}" destId="{D95336EF-86C5-43F5-92CF-42661B7F3407}" srcOrd="0" destOrd="0" presId="urn:microsoft.com/office/officeart/2008/layout/NameandTitleOrganizationalChart"/>
    <dgm:cxn modelId="{B5FC7178-6CB2-4C77-ACD0-14D7ECE4AD4B}" type="presParOf" srcId="{D95336EF-86C5-43F5-92CF-42661B7F3407}" destId="{4A47DD06-8E61-4B5F-BF93-A07E7F19B520}" srcOrd="0" destOrd="0" presId="urn:microsoft.com/office/officeart/2008/layout/NameandTitleOrganizationalChart"/>
    <dgm:cxn modelId="{4577D0F2-220E-4C25-BD1E-C449601D5F06}" type="presParOf" srcId="{D95336EF-86C5-43F5-92CF-42661B7F3407}" destId="{D11CFA38-C971-4A82-A71C-52CF325A5863}" srcOrd="1" destOrd="0" presId="urn:microsoft.com/office/officeart/2008/layout/NameandTitleOrganizationalChart"/>
    <dgm:cxn modelId="{666DBD99-9A32-41CA-A800-1509C5751E72}" type="presParOf" srcId="{D95336EF-86C5-43F5-92CF-42661B7F3407}" destId="{6112F5BF-3E3E-45F7-B078-AF3045463489}" srcOrd="2" destOrd="0" presId="urn:microsoft.com/office/officeart/2008/layout/NameandTitleOrganizationalChart"/>
    <dgm:cxn modelId="{F5EE8E4C-43FC-46B2-B7C0-E64B340D263D}" type="presParOf" srcId="{4C0934D2-57F6-4E3B-9D7D-CF1A2A70AED7}" destId="{F361C5E4-6F7D-4746-8358-0E51E8192D03}" srcOrd="1" destOrd="0" presId="urn:microsoft.com/office/officeart/2008/layout/NameandTitleOrganizationalChart"/>
    <dgm:cxn modelId="{90C1A97F-00EB-4AE5-B442-8023AB863A9F}" type="presParOf" srcId="{4C0934D2-57F6-4E3B-9D7D-CF1A2A70AED7}" destId="{C3A8F15B-E91D-40B0-8416-47FF100AC78D}" srcOrd="2" destOrd="0" presId="urn:microsoft.com/office/officeart/2008/layout/NameandTitleOrganizationalChart"/>
    <dgm:cxn modelId="{34B8B385-FCD4-484A-99B6-4367632578FB}" type="presParOf" srcId="{E2BD8180-B8DB-4A77-B2E3-7EAA0D1A888B}" destId="{FBA8816A-2D7E-414C-858F-B3F0AFA79480}" srcOrd="4" destOrd="0" presId="urn:microsoft.com/office/officeart/2008/layout/NameandTitleOrganizationalChart"/>
    <dgm:cxn modelId="{76206503-BC66-487F-BF3A-534F1299C7DF}" type="presParOf" srcId="{E2BD8180-B8DB-4A77-B2E3-7EAA0D1A888B}" destId="{646A6FAF-20CD-4CF5-981B-7DD38B2EE7CF}" srcOrd="5" destOrd="0" presId="urn:microsoft.com/office/officeart/2008/layout/NameandTitleOrganizationalChart"/>
    <dgm:cxn modelId="{F2EED6A8-E3B5-4D6C-A7E0-75FF131B061D}" type="presParOf" srcId="{646A6FAF-20CD-4CF5-981B-7DD38B2EE7CF}" destId="{D238A068-3725-4B75-BB66-734BD2D88F25}" srcOrd="0" destOrd="0" presId="urn:microsoft.com/office/officeart/2008/layout/NameandTitleOrganizationalChart"/>
    <dgm:cxn modelId="{CC59DA65-25E4-405F-96A2-DB343AB51D7F}" type="presParOf" srcId="{D238A068-3725-4B75-BB66-734BD2D88F25}" destId="{80CF3314-D595-4365-BB1C-B9152ECE8261}" srcOrd="0" destOrd="0" presId="urn:microsoft.com/office/officeart/2008/layout/NameandTitleOrganizationalChart"/>
    <dgm:cxn modelId="{AF7C1A3E-F3CA-4525-A355-6FC1CAEF835A}" type="presParOf" srcId="{D238A068-3725-4B75-BB66-734BD2D88F25}" destId="{DBECFFFD-9E12-4F44-9DFC-DC21CAE4E97A}" srcOrd="1" destOrd="0" presId="urn:microsoft.com/office/officeart/2008/layout/NameandTitleOrganizationalChart"/>
    <dgm:cxn modelId="{29CD12C7-8CA3-4AB7-8E68-6DEF2B75FC8F}" type="presParOf" srcId="{D238A068-3725-4B75-BB66-734BD2D88F25}" destId="{9CF0E166-EF11-426C-B9DD-8534E33BC85E}" srcOrd="2" destOrd="0" presId="urn:microsoft.com/office/officeart/2008/layout/NameandTitleOrganizationalChart"/>
    <dgm:cxn modelId="{9DD03D18-3275-4BD1-8154-BE69F09665D3}" type="presParOf" srcId="{646A6FAF-20CD-4CF5-981B-7DD38B2EE7CF}" destId="{FFBFB2A2-C019-4DB4-A270-54FB8CE099C4}" srcOrd="1" destOrd="0" presId="urn:microsoft.com/office/officeart/2008/layout/NameandTitleOrganizationalChart"/>
    <dgm:cxn modelId="{63BE1A9A-2E69-44EA-8674-4988BAD7F483}" type="presParOf" srcId="{646A6FAF-20CD-4CF5-981B-7DD38B2EE7CF}" destId="{546F74D4-9345-4C9A-B647-023EC6422767}" srcOrd="2" destOrd="0" presId="urn:microsoft.com/office/officeart/2008/layout/NameandTitleOrganizationalChart"/>
    <dgm:cxn modelId="{5B1152AB-9F8F-4C94-884F-57DF81DDC151}" type="presParOf" srcId="{CC236F75-0965-4D5A-915D-171C3625E983}" destId="{C94655BF-2CED-4828-8665-A17D341FDB2C}" srcOrd="2" destOrd="0" presId="urn:microsoft.com/office/officeart/2008/layout/NameandTitleOrganizationalChart"/>
    <dgm:cxn modelId="{49C3D3DC-90DD-4CBB-A488-EBF1DB25C6B6}" type="presParOf" srcId="{C94655BF-2CED-4828-8665-A17D341FDB2C}" destId="{4FE1AE5E-3133-4240-88DA-025206D676C7}" srcOrd="0" destOrd="0" presId="urn:microsoft.com/office/officeart/2008/layout/NameandTitleOrganizationalChart"/>
    <dgm:cxn modelId="{D25F0A42-A401-4191-B33B-AD9EB9343D18}" type="presParOf" srcId="{C94655BF-2CED-4828-8665-A17D341FDB2C}" destId="{B4B59117-D81D-4840-AD75-406CA573532A}" srcOrd="1" destOrd="0" presId="urn:microsoft.com/office/officeart/2008/layout/NameandTitleOrganizationalChart"/>
    <dgm:cxn modelId="{D11149EC-957F-47AB-B09F-2B07BF03C255}" type="presParOf" srcId="{B4B59117-D81D-4840-AD75-406CA573532A}" destId="{433E7A63-963B-465B-A5A0-B2C0B18B5335}" srcOrd="0" destOrd="0" presId="urn:microsoft.com/office/officeart/2008/layout/NameandTitleOrganizationalChart"/>
    <dgm:cxn modelId="{6FE92173-1F2F-4252-A51D-84FC2D8B1B23}" type="presParOf" srcId="{433E7A63-963B-465B-A5A0-B2C0B18B5335}" destId="{2A81F40E-5960-44F9-8A16-68BDCDEFFB1B}" srcOrd="0" destOrd="0" presId="urn:microsoft.com/office/officeart/2008/layout/NameandTitleOrganizationalChart"/>
    <dgm:cxn modelId="{2BBDE644-8270-43D6-A591-1665C3295876}" type="presParOf" srcId="{433E7A63-963B-465B-A5A0-B2C0B18B5335}" destId="{64F17EB3-6A62-47C1-A8B0-8AAC064FDF4E}" srcOrd="1" destOrd="0" presId="urn:microsoft.com/office/officeart/2008/layout/NameandTitleOrganizationalChart"/>
    <dgm:cxn modelId="{49E649DE-25C8-4F4C-87E4-0332087D1709}" type="presParOf" srcId="{433E7A63-963B-465B-A5A0-B2C0B18B5335}" destId="{E2E3BC98-F781-4C28-BF6F-84A060327558}" srcOrd="2" destOrd="0" presId="urn:microsoft.com/office/officeart/2008/layout/NameandTitleOrganizationalChart"/>
    <dgm:cxn modelId="{D50C4420-E0C1-43F9-A343-9173BDCF7C21}" type="presParOf" srcId="{B4B59117-D81D-4840-AD75-406CA573532A}" destId="{6010C2FA-37C6-4EE6-A17A-8D81041D5526}" srcOrd="1" destOrd="0" presId="urn:microsoft.com/office/officeart/2008/layout/NameandTitleOrganizationalChart"/>
    <dgm:cxn modelId="{836D5894-4EC5-440D-A5C6-030AA88F3949}" type="presParOf" srcId="{B4B59117-D81D-4840-AD75-406CA573532A}" destId="{608817EF-D081-40C8-BF24-C4C446CF20B0}" srcOrd="2" destOrd="0" presId="urn:microsoft.com/office/officeart/2008/layout/NameandTitleOrganizationalChart"/>
    <dgm:cxn modelId="{A7678089-9DF9-44EE-99CD-26202D5F1DDA}" type="presParOf" srcId="{C8EA21E4-6EF0-47B5-811E-40C4FE07AB22}" destId="{EB6345A3-A1E2-43C4-96D5-4327E6B5F93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C1D4C6-D216-4F98-BA1B-E174046EF5BD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zh-TW" altLang="en-US"/>
        </a:p>
      </dgm:t>
    </dgm:pt>
    <dgm:pt modelId="{31137954-1C51-413E-987E-F23A8E1247B3}">
      <dgm:prSet phldrT="[文字]" custT="1"/>
      <dgm:spPr/>
      <dgm:t>
        <a:bodyPr/>
        <a:lstStyle/>
        <a:p>
          <a:r>
            <a:rPr lang="zh-TW" altLang="en-US" sz="3200" dirty="0" smtClean="0"/>
            <a:t>父親丁</a:t>
          </a:r>
          <a:endParaRPr lang="zh-TW" altLang="en-US" sz="3200" dirty="0"/>
        </a:p>
      </dgm:t>
    </dgm:pt>
    <dgm:pt modelId="{4B781145-D32C-4CD0-9F04-6D583B1A18F9}" type="parTrans" cxnId="{B93B0842-1BD1-4F90-8065-66A5C5CA8DB8}">
      <dgm:prSet/>
      <dgm:spPr/>
      <dgm:t>
        <a:bodyPr/>
        <a:lstStyle/>
        <a:p>
          <a:endParaRPr lang="zh-TW" altLang="en-US"/>
        </a:p>
      </dgm:t>
    </dgm:pt>
    <dgm:pt modelId="{780372FF-7C3D-4228-939B-C13D21029EF1}" type="sibTrans" cxnId="{B93B0842-1BD1-4F90-8065-66A5C5CA8DB8}">
      <dgm:prSet/>
      <dgm:spPr/>
      <dgm:t>
        <a:bodyPr/>
        <a:lstStyle/>
        <a:p>
          <a:r>
            <a:rPr lang="zh-TW" altLang="en-US" b="1" dirty="0" smtClean="0"/>
            <a:t>第二順位繼承人</a:t>
          </a:r>
          <a:endParaRPr lang="zh-TW" altLang="en-US" b="1" dirty="0"/>
        </a:p>
      </dgm:t>
    </dgm:pt>
    <dgm:pt modelId="{67838191-E7BB-45A1-B39A-00233A35171A}" type="asst">
      <dgm:prSet phldrT="[文字]" custT="1"/>
      <dgm:spPr/>
      <dgm:t>
        <a:bodyPr/>
        <a:lstStyle/>
        <a:p>
          <a:r>
            <a:rPr lang="zh-TW" altLang="en-US" sz="3200" dirty="0" smtClean="0"/>
            <a:t>配偶甲</a:t>
          </a:r>
          <a:endParaRPr lang="zh-TW" altLang="en-US" sz="3200" dirty="0"/>
        </a:p>
      </dgm:t>
    </dgm:pt>
    <dgm:pt modelId="{0440372E-A207-4F6F-8B76-6A952DB47161}" type="parTrans" cxnId="{2957FC7D-BA01-4D5A-BD09-8C654711048E}">
      <dgm:prSet/>
      <dgm:spPr/>
      <dgm:t>
        <a:bodyPr/>
        <a:lstStyle/>
        <a:p>
          <a:endParaRPr lang="zh-TW" altLang="en-US"/>
        </a:p>
      </dgm:t>
    </dgm:pt>
    <dgm:pt modelId="{23DD9950-2D27-4E9D-B806-C2611C95E7BC}" type="sibTrans" cxnId="{2957FC7D-BA01-4D5A-BD09-8C654711048E}">
      <dgm:prSet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當然繼承人</a:t>
          </a:r>
          <a:endParaRPr lang="zh-TW" altLang="en-US" b="1" dirty="0"/>
        </a:p>
      </dgm:t>
    </dgm:pt>
    <dgm:pt modelId="{0756481B-459B-46DF-9CC1-29FBFBBC8F2E}">
      <dgm:prSet phldrT="[文字]" custT="1"/>
      <dgm:spPr/>
      <dgm:t>
        <a:bodyPr/>
        <a:lstStyle/>
        <a:p>
          <a:r>
            <a:rPr lang="zh-TW" altLang="en-US" sz="3200" dirty="0" smtClean="0"/>
            <a:t>戊兄</a:t>
          </a:r>
          <a:endParaRPr lang="zh-TW" altLang="en-US" sz="3200" dirty="0"/>
        </a:p>
      </dgm:t>
    </dgm:pt>
    <dgm:pt modelId="{AA380598-D452-446E-BAFD-4EAD4C21BB6D}" type="parTrans" cxnId="{DB78C103-193F-426B-9E96-F222959EE13A}">
      <dgm:prSet/>
      <dgm:spPr/>
      <dgm:t>
        <a:bodyPr/>
        <a:lstStyle/>
        <a:p>
          <a:endParaRPr lang="zh-TW" altLang="en-US"/>
        </a:p>
      </dgm:t>
    </dgm:pt>
    <dgm:pt modelId="{82FB2694-9200-495E-A570-4318ABAEAA90}" type="sibTrans" cxnId="{DB78C103-193F-426B-9E96-F222959EE13A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第三順位繼承人</a:t>
          </a:r>
          <a:endParaRPr lang="zh-TW" altLang="en-US" b="1" dirty="0"/>
        </a:p>
      </dgm:t>
    </dgm:pt>
    <dgm:pt modelId="{7F90D13A-95C7-405D-B10C-61275C04BD03}">
      <dgm:prSet phldrT="[文字]" custT="1"/>
      <dgm:spPr/>
      <dgm:t>
        <a:bodyPr/>
        <a:lstStyle/>
        <a:p>
          <a:r>
            <a:rPr lang="zh-TW" altLang="en-US" sz="3200" dirty="0" smtClean="0"/>
            <a:t>庚弟</a:t>
          </a:r>
          <a:endParaRPr lang="zh-TW" altLang="en-US" sz="3200" dirty="0"/>
        </a:p>
      </dgm:t>
    </dgm:pt>
    <dgm:pt modelId="{DD38370A-8A83-45C0-B156-08AA00B93446}" type="parTrans" cxnId="{6931CBB4-773F-4F82-A3C7-161C3AF19D94}">
      <dgm:prSet/>
      <dgm:spPr/>
      <dgm:t>
        <a:bodyPr/>
        <a:lstStyle/>
        <a:p>
          <a:endParaRPr lang="zh-TW" altLang="en-US"/>
        </a:p>
      </dgm:t>
    </dgm:pt>
    <dgm:pt modelId="{6417D634-39AA-4A57-9E99-0E24809F9A18}" type="sibTrans" cxnId="{6931CBB4-773F-4F82-A3C7-161C3AF19D94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第三順位繼承人</a:t>
          </a:r>
          <a:endParaRPr lang="zh-TW" altLang="en-US" b="1" dirty="0"/>
        </a:p>
      </dgm:t>
    </dgm:pt>
    <dgm:pt modelId="{B7736D09-B57D-497F-BD82-2DB03E5A78A5}">
      <dgm:prSet phldrT="[文字]" custT="1"/>
      <dgm:spPr/>
      <dgm:t>
        <a:bodyPr/>
        <a:lstStyle/>
        <a:p>
          <a:r>
            <a:rPr lang="zh-TW" altLang="en-US" sz="3200" dirty="0" smtClean="0"/>
            <a:t>小張</a:t>
          </a:r>
          <a:endParaRPr lang="zh-TW" altLang="en-US" sz="3200" dirty="0"/>
        </a:p>
      </dgm:t>
    </dgm:pt>
    <dgm:pt modelId="{89AF0FFC-21D1-48B1-BEBB-AA699DBDF6DF}" type="parTrans" cxnId="{2A25A901-86BC-4A93-A84F-6B660E64EBD8}">
      <dgm:prSet/>
      <dgm:spPr/>
      <dgm:t>
        <a:bodyPr/>
        <a:lstStyle/>
        <a:p>
          <a:endParaRPr lang="zh-TW" altLang="en-US"/>
        </a:p>
      </dgm:t>
    </dgm:pt>
    <dgm:pt modelId="{3A5C1D33-CD7E-40D0-9EDF-881812E8A727}" type="sibTrans" cxnId="{2A25A901-86BC-4A93-A84F-6B660E64EBD8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zh-TW" altLang="en-US" b="1" dirty="0" smtClean="0"/>
            <a:t>被繼承人</a:t>
          </a:r>
          <a:endParaRPr lang="zh-TW" altLang="en-US" b="1" dirty="0"/>
        </a:p>
      </dgm:t>
    </dgm:pt>
    <dgm:pt modelId="{EB3D5BAE-34A2-477D-AD4E-8720D9672568}">
      <dgm:prSet custT="1"/>
      <dgm:spPr/>
      <dgm:t>
        <a:bodyPr/>
        <a:lstStyle/>
        <a:p>
          <a:r>
            <a:rPr lang="zh-TW" altLang="en-US" sz="3200" dirty="0" smtClean="0"/>
            <a:t>小乙</a:t>
          </a:r>
          <a:endParaRPr lang="zh-TW" altLang="en-US" sz="3200" dirty="0"/>
        </a:p>
      </dgm:t>
    </dgm:pt>
    <dgm:pt modelId="{EB5DFDB0-68B9-4B7B-9E4E-41F780E803D8}" type="parTrans" cxnId="{DEF991A3-08AC-4FB3-A6D0-5151B914577A}">
      <dgm:prSet/>
      <dgm:spPr/>
      <dgm:t>
        <a:bodyPr/>
        <a:lstStyle/>
        <a:p>
          <a:endParaRPr lang="zh-TW" altLang="en-US"/>
        </a:p>
      </dgm:t>
    </dgm:pt>
    <dgm:pt modelId="{0B842683-1437-42A3-B15C-17F438BF2B4A}" type="sibTrans" cxnId="{DEF991A3-08AC-4FB3-A6D0-5151B914577A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0B0BF8BE-757B-4B77-B645-60B13B419EF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sz="3200" dirty="0" smtClean="0"/>
            <a:t>小丙</a:t>
          </a:r>
          <a:endParaRPr lang="zh-TW" altLang="en-US" sz="3200" dirty="0"/>
        </a:p>
      </dgm:t>
    </dgm:pt>
    <dgm:pt modelId="{A159394D-D010-4ED0-8ACC-58A6E3F91F1D}" type="parTrans" cxnId="{E00493AA-AAA9-4BE3-8855-9A9BDB7928CC}">
      <dgm:prSet/>
      <dgm:spPr/>
      <dgm:t>
        <a:bodyPr/>
        <a:lstStyle/>
        <a:p>
          <a:endParaRPr lang="zh-TW" altLang="en-US"/>
        </a:p>
      </dgm:t>
    </dgm:pt>
    <dgm:pt modelId="{009920D3-D134-40BA-BFE8-4F656D418E93}" type="sibTrans" cxnId="{E00493AA-AAA9-4BE3-8855-9A9BDB7928CC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zh-TW" altLang="en-US" b="1" dirty="0" smtClean="0"/>
            <a:t>拋棄繼承</a:t>
          </a:r>
          <a:endParaRPr lang="zh-TW" altLang="en-US" b="1" dirty="0"/>
        </a:p>
      </dgm:t>
    </dgm:pt>
    <dgm:pt modelId="{F7DBF698-60E6-4523-8659-9D28E0ECBBAC}">
      <dgm:prSet custT="1"/>
      <dgm:spPr/>
      <dgm:t>
        <a:bodyPr/>
        <a:lstStyle/>
        <a:p>
          <a:r>
            <a:rPr lang="zh-TW" altLang="en-US" sz="3200" dirty="0" smtClean="0"/>
            <a:t>胎兒</a:t>
          </a:r>
          <a:endParaRPr lang="zh-TW" altLang="en-US" sz="3200" dirty="0"/>
        </a:p>
      </dgm:t>
    </dgm:pt>
    <dgm:pt modelId="{FCC3FCFA-E778-48BF-B8CC-DAE91968A272}" type="parTrans" cxnId="{B378A132-2E8C-44AF-826A-2780312C086F}">
      <dgm:prSet/>
      <dgm:spPr/>
      <dgm:t>
        <a:bodyPr/>
        <a:lstStyle/>
        <a:p>
          <a:endParaRPr lang="zh-TW" altLang="en-US"/>
        </a:p>
      </dgm:t>
    </dgm:pt>
    <dgm:pt modelId="{565045F1-A0C0-4ECE-B8FA-8E17BE8DE299}" type="sibTrans" cxnId="{B378A132-2E8C-44AF-826A-2780312C086F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1B82F87A-3730-46CF-9E45-F6CE47B5809D}" type="asst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dirty="0" smtClean="0"/>
            <a:t>丙配偶Ａ</a:t>
          </a:r>
          <a:endParaRPr lang="zh-TW" altLang="en-US" dirty="0"/>
        </a:p>
      </dgm:t>
    </dgm:pt>
    <dgm:pt modelId="{1932DAC4-ACBD-41D1-837E-E05565C16076}" type="parTrans" cxnId="{3BD54077-F97E-49C7-93DC-C9A326A51DA4}">
      <dgm:prSet/>
      <dgm:spPr/>
      <dgm:t>
        <a:bodyPr/>
        <a:lstStyle/>
        <a:p>
          <a:endParaRPr lang="zh-TW" altLang="en-US"/>
        </a:p>
      </dgm:t>
    </dgm:pt>
    <dgm:pt modelId="{FDD89549-C154-48AE-9C57-DE06BEE077C0}" type="sibTrans" cxnId="{3BD54077-F97E-49C7-93DC-C9A326A51DA4}">
      <dgm:prSet/>
      <dgm:spPr/>
      <dgm:t>
        <a:bodyPr/>
        <a:lstStyle/>
        <a:p>
          <a:pPr algn="ctr"/>
          <a:r>
            <a:rPr lang="zh-TW" altLang="en-US" dirty="0" smtClean="0"/>
            <a:t>無繼承權</a:t>
          </a:r>
          <a:endParaRPr lang="zh-TW" altLang="en-US" dirty="0"/>
        </a:p>
      </dgm:t>
    </dgm:pt>
    <dgm:pt modelId="{213B7EE8-8B72-4735-994C-2929843D3CC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dirty="0" smtClean="0"/>
            <a:t>Ｂ</a:t>
          </a:r>
          <a:endParaRPr lang="zh-TW" altLang="en-US" dirty="0"/>
        </a:p>
      </dgm:t>
    </dgm:pt>
    <dgm:pt modelId="{FEABA439-9BF3-4C00-A7EB-C17697FAD9B2}" type="parTrans" cxnId="{793E37F1-9AE7-4823-84B8-1A0868AC88DD}">
      <dgm:prSet/>
      <dgm:spPr/>
      <dgm:t>
        <a:bodyPr/>
        <a:lstStyle/>
        <a:p>
          <a:endParaRPr lang="zh-TW" altLang="en-US"/>
        </a:p>
      </dgm:t>
    </dgm:pt>
    <dgm:pt modelId="{EE82D0CC-B04E-42FA-A0A8-FCDF0E6F5C35}" type="sibTrans" cxnId="{793E37F1-9AE7-4823-84B8-1A0868AC88DD}">
      <dgm:prSet/>
      <dgm:spPr>
        <a:solidFill>
          <a:srgbClr val="FF99CC">
            <a:alpha val="90000"/>
          </a:srgbClr>
        </a:solidFill>
      </dgm:spPr>
      <dgm:t>
        <a:bodyPr/>
        <a:lstStyle/>
        <a:p>
          <a:pPr algn="ctr"/>
          <a:r>
            <a:rPr lang="zh-TW" altLang="en-US" b="1" dirty="0" smtClean="0"/>
            <a:t>二親等第一順位繼承人</a:t>
          </a:r>
          <a:endParaRPr lang="zh-TW" altLang="en-US" b="1" dirty="0"/>
        </a:p>
      </dgm:t>
    </dgm:pt>
    <dgm:pt modelId="{6833496E-4BB6-4760-B3EA-5B6563788A1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dirty="0" smtClean="0"/>
            <a:t>Ｃ</a:t>
          </a:r>
          <a:endParaRPr lang="zh-TW" altLang="en-US" dirty="0"/>
        </a:p>
      </dgm:t>
    </dgm:pt>
    <dgm:pt modelId="{B469A8FF-8FA0-47B4-BB51-90948484F447}" type="parTrans" cxnId="{97225FAF-8B42-46E4-844E-05E0F850F693}">
      <dgm:prSet/>
      <dgm:spPr/>
      <dgm:t>
        <a:bodyPr/>
        <a:lstStyle/>
        <a:p>
          <a:endParaRPr lang="zh-TW" altLang="en-US"/>
        </a:p>
      </dgm:t>
    </dgm:pt>
    <dgm:pt modelId="{B6FB2BB0-0541-4DED-8D0F-417BA1DE2F8F}" type="sibTrans" cxnId="{97225FAF-8B42-46E4-844E-05E0F850F693}">
      <dgm:prSet/>
      <dgm:spPr>
        <a:solidFill>
          <a:srgbClr val="FF99CC">
            <a:alpha val="90000"/>
          </a:srgbClr>
        </a:solidFill>
      </dgm:spPr>
      <dgm:t>
        <a:bodyPr/>
        <a:lstStyle/>
        <a:p>
          <a:pPr algn="ctr"/>
          <a:r>
            <a:rPr lang="zh-TW" altLang="en-US" b="1" dirty="0" smtClean="0"/>
            <a:t>二親等第一順位繼承人</a:t>
          </a:r>
          <a:endParaRPr lang="zh-TW" altLang="en-US" b="1" dirty="0"/>
        </a:p>
      </dgm:t>
    </dgm:pt>
    <dgm:pt modelId="{AF5B9F04-6953-4C4A-9C73-C315AEE0179F}" type="pres">
      <dgm:prSet presAssocID="{82C1D4C6-D216-4F98-BA1B-E174046EF5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8EA21E4-6EF0-47B5-811E-40C4FE07AB22}" type="pres">
      <dgm:prSet presAssocID="{31137954-1C51-413E-987E-F23A8E1247B3}" presName="hierRoot1" presStyleCnt="0">
        <dgm:presLayoutVars>
          <dgm:hierBranch val="init"/>
        </dgm:presLayoutVars>
      </dgm:prSet>
      <dgm:spPr/>
    </dgm:pt>
    <dgm:pt modelId="{1FA73607-BA61-455C-8764-CF745E49CA36}" type="pres">
      <dgm:prSet presAssocID="{31137954-1C51-413E-987E-F23A8E1247B3}" presName="rootComposite1" presStyleCnt="0"/>
      <dgm:spPr/>
    </dgm:pt>
    <dgm:pt modelId="{904EA30B-D2C2-4F93-81C5-57D511F0F8EE}" type="pres">
      <dgm:prSet presAssocID="{31137954-1C51-413E-987E-F23A8E1247B3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0E962B-ABA6-4516-9200-151DDC532FBF}" type="pres">
      <dgm:prSet presAssocID="{31137954-1C51-413E-987E-F23A8E1247B3}" presName="titleText1" presStyleLbl="fgAcc0" presStyleIdx="0" presStyleCnt="1" custScaleX="100296" custScaleY="128446" custLinFactNeighborX="51892" custLinFactNeighborY="1231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F95512B-86AF-48B0-93BA-2BD298637AB5}" type="pres">
      <dgm:prSet presAssocID="{31137954-1C51-413E-987E-F23A8E1247B3}" presName="rootConnector1" presStyleLbl="node1" presStyleIdx="0" presStyleCnt="8"/>
      <dgm:spPr/>
      <dgm:t>
        <a:bodyPr/>
        <a:lstStyle/>
        <a:p>
          <a:endParaRPr lang="zh-TW" altLang="en-US"/>
        </a:p>
      </dgm:t>
    </dgm:pt>
    <dgm:pt modelId="{3CB2B614-C9EA-4FAD-9EF6-80B5E47BABAA}" type="pres">
      <dgm:prSet presAssocID="{31137954-1C51-413E-987E-F23A8E1247B3}" presName="hierChild2" presStyleCnt="0"/>
      <dgm:spPr/>
    </dgm:pt>
    <dgm:pt modelId="{2A9CEF5C-08CF-4D49-8CA4-F3E6D0BBDE23}" type="pres">
      <dgm:prSet presAssocID="{AA380598-D452-446E-BAFD-4EAD4C21BB6D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0853D643-4C0B-41EB-A448-B098551A7351}" type="pres">
      <dgm:prSet presAssocID="{0756481B-459B-46DF-9CC1-29FBFBBC8F2E}" presName="hierRoot2" presStyleCnt="0">
        <dgm:presLayoutVars>
          <dgm:hierBranch val="init"/>
        </dgm:presLayoutVars>
      </dgm:prSet>
      <dgm:spPr/>
    </dgm:pt>
    <dgm:pt modelId="{F21734E6-6E17-48A8-A554-5CE5AB9A2B5A}" type="pres">
      <dgm:prSet presAssocID="{0756481B-459B-46DF-9CC1-29FBFBBC8F2E}" presName="rootComposite" presStyleCnt="0"/>
      <dgm:spPr/>
    </dgm:pt>
    <dgm:pt modelId="{CF932F9A-159A-4DA9-A49D-2DFF3EC0A789}" type="pres">
      <dgm:prSet presAssocID="{0756481B-459B-46DF-9CC1-29FBFBBC8F2E}" presName="rootText" presStyleLbl="node1" presStyleIdx="0" presStyleCnt="8" custLinFactNeighborX="2091" custLinFactNeighborY="-2020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BDA0C0-B103-4C05-9106-979061355BB4}" type="pres">
      <dgm:prSet presAssocID="{0756481B-459B-46DF-9CC1-29FBFBBC8F2E}" presName="titleText2" presStyleLbl="fgAcc1" presStyleIdx="0" presStyleCnt="8" custScaleY="143093" custLinFactNeighborX="7160" custLinFactNeighborY="3111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ADC3750-A2F7-4265-81BC-070415F54F07}" type="pres">
      <dgm:prSet presAssocID="{0756481B-459B-46DF-9CC1-29FBFBBC8F2E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EFD9EB94-12CC-4201-9EFC-08A398C2A095}" type="pres">
      <dgm:prSet presAssocID="{0756481B-459B-46DF-9CC1-29FBFBBC8F2E}" presName="hierChild4" presStyleCnt="0"/>
      <dgm:spPr/>
    </dgm:pt>
    <dgm:pt modelId="{79DE7CCB-4D5C-4266-AF41-21B2D84D50D2}" type="pres">
      <dgm:prSet presAssocID="{0756481B-459B-46DF-9CC1-29FBFBBC8F2E}" presName="hierChild5" presStyleCnt="0"/>
      <dgm:spPr/>
    </dgm:pt>
    <dgm:pt modelId="{22520EF4-507D-4C67-92F0-090E1ACBEEE1}" type="pres">
      <dgm:prSet presAssocID="{DD38370A-8A83-45C0-B156-08AA00B93446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3951F028-16B8-4F8B-990B-5734401A0C62}" type="pres">
      <dgm:prSet presAssocID="{7F90D13A-95C7-405D-B10C-61275C04BD03}" presName="hierRoot2" presStyleCnt="0">
        <dgm:presLayoutVars>
          <dgm:hierBranch val="init"/>
        </dgm:presLayoutVars>
      </dgm:prSet>
      <dgm:spPr/>
    </dgm:pt>
    <dgm:pt modelId="{324DC7F6-D9C7-46F1-8AE9-6071B7C1C837}" type="pres">
      <dgm:prSet presAssocID="{7F90D13A-95C7-405D-B10C-61275C04BD03}" presName="rootComposite" presStyleCnt="0"/>
      <dgm:spPr/>
    </dgm:pt>
    <dgm:pt modelId="{F5860FB7-C710-488F-9F99-9693F48EFFCB}" type="pres">
      <dgm:prSet presAssocID="{7F90D13A-95C7-405D-B10C-61275C04BD03}" presName="rootText" presStyleLbl="node1" presStyleIdx="1" presStyleCnt="8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C7A79B-AEC4-4B1A-B8DF-C11132A48BB1}" type="pres">
      <dgm:prSet presAssocID="{7F90D13A-95C7-405D-B10C-61275C04BD03}" presName="titleText2" presStyleLbl="fgAcc1" presStyleIdx="1" presStyleCnt="8" custScaleY="149103" custLinFactNeighborX="7160" custLinFactNeighborY="3422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4FAFFAD5-9065-4C86-AEBF-71B3D7D0E2AA}" type="pres">
      <dgm:prSet presAssocID="{7F90D13A-95C7-405D-B10C-61275C04BD03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2A256E18-1A86-46A7-A949-8D4C6276F19D}" type="pres">
      <dgm:prSet presAssocID="{7F90D13A-95C7-405D-B10C-61275C04BD03}" presName="hierChild4" presStyleCnt="0"/>
      <dgm:spPr/>
    </dgm:pt>
    <dgm:pt modelId="{E7A2A7B9-858F-4FE5-B7B6-68DCFF6F5D0E}" type="pres">
      <dgm:prSet presAssocID="{7F90D13A-95C7-405D-B10C-61275C04BD03}" presName="hierChild5" presStyleCnt="0"/>
      <dgm:spPr/>
    </dgm:pt>
    <dgm:pt modelId="{C0438BA3-CE65-4181-B067-BB28AA341793}" type="pres">
      <dgm:prSet presAssocID="{89AF0FFC-21D1-48B1-BEBB-AA699DBDF6DF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CC236F75-0965-4D5A-915D-171C3625E983}" type="pres">
      <dgm:prSet presAssocID="{B7736D09-B57D-497F-BD82-2DB03E5A78A5}" presName="hierRoot2" presStyleCnt="0">
        <dgm:presLayoutVars>
          <dgm:hierBranch val="init"/>
        </dgm:presLayoutVars>
      </dgm:prSet>
      <dgm:spPr/>
    </dgm:pt>
    <dgm:pt modelId="{682FFC4A-CACD-4CCF-A327-C1B07674C5DD}" type="pres">
      <dgm:prSet presAssocID="{B7736D09-B57D-497F-BD82-2DB03E5A78A5}" presName="rootComposite" presStyleCnt="0"/>
      <dgm:spPr/>
    </dgm:pt>
    <dgm:pt modelId="{FEC6CA04-C178-474A-A1C5-44032954CD7E}" type="pres">
      <dgm:prSet presAssocID="{B7736D09-B57D-497F-BD82-2DB03E5A78A5}" presName="rootText" presStyleLbl="node1" presStyleIdx="2" presStyleCnt="8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A8FE73-B396-49DC-95C5-CC1D867BD072}" type="pres">
      <dgm:prSet presAssocID="{B7736D09-B57D-497F-BD82-2DB03E5A78A5}" presName="titleText2" presStyleLbl="fgAcc1" presStyleIdx="2" presStyleCnt="8" custScaleY="200853" custLinFactNeighborX="4697" custLinFactNeighborY="9515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60F16B3-DCBF-4D77-829F-A15986F86467}" type="pres">
      <dgm:prSet presAssocID="{B7736D09-B57D-497F-BD82-2DB03E5A78A5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E2BD8180-B8DB-4A77-B2E3-7EAA0D1A888B}" type="pres">
      <dgm:prSet presAssocID="{B7736D09-B57D-497F-BD82-2DB03E5A78A5}" presName="hierChild4" presStyleCnt="0"/>
      <dgm:spPr/>
    </dgm:pt>
    <dgm:pt modelId="{E0DF0CE0-0C80-4874-9B4D-8EE1B55D0FAD}" type="pres">
      <dgm:prSet presAssocID="{EB5DFDB0-68B9-4B7B-9E4E-41F780E803D8}" presName="Name37" presStyleLbl="parChTrans1D3" presStyleIdx="0" presStyleCnt="4"/>
      <dgm:spPr/>
      <dgm:t>
        <a:bodyPr/>
        <a:lstStyle/>
        <a:p>
          <a:endParaRPr lang="zh-TW" altLang="en-US"/>
        </a:p>
      </dgm:t>
    </dgm:pt>
    <dgm:pt modelId="{4CD890A2-573E-4CAF-A353-A8212C5EDCFE}" type="pres">
      <dgm:prSet presAssocID="{EB3D5BAE-34A2-477D-AD4E-8720D9672568}" presName="hierRoot2" presStyleCnt="0">
        <dgm:presLayoutVars>
          <dgm:hierBranch val="init"/>
        </dgm:presLayoutVars>
      </dgm:prSet>
      <dgm:spPr/>
    </dgm:pt>
    <dgm:pt modelId="{B0996A9A-3D55-4BFC-AD73-4EC0CFE2F3C1}" type="pres">
      <dgm:prSet presAssocID="{EB3D5BAE-34A2-477D-AD4E-8720D9672568}" presName="rootComposite" presStyleCnt="0"/>
      <dgm:spPr/>
    </dgm:pt>
    <dgm:pt modelId="{971DDF00-A57B-4543-A39A-ED78AE06221A}" type="pres">
      <dgm:prSet presAssocID="{EB3D5BAE-34A2-477D-AD4E-8720D9672568}" presName="rootText" presStyleLbl="node1" presStyleIdx="3" presStyleCnt="8" custLinFactX="-325" custLinFactNeighborX="-100000" custLinFactNeighborY="-64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A344FA-102D-4EF5-BFBA-529E64D9A3EA}" type="pres">
      <dgm:prSet presAssocID="{EB3D5BAE-34A2-477D-AD4E-8720D9672568}" presName="titleText2" presStyleLbl="fgAcc1" presStyleIdx="3" presStyleCnt="8" custScaleY="133219" custLinFactX="-37878" custLinFactNeighborX="-100000" custLinFactNeighborY="1135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F2052BB-76E9-4C24-ADD8-49D8C5895BCF}" type="pres">
      <dgm:prSet presAssocID="{EB3D5BAE-34A2-477D-AD4E-8720D9672568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34E71160-CDA5-40BB-853E-ABEAE9EA2EE8}" type="pres">
      <dgm:prSet presAssocID="{EB3D5BAE-34A2-477D-AD4E-8720D9672568}" presName="hierChild4" presStyleCnt="0"/>
      <dgm:spPr/>
    </dgm:pt>
    <dgm:pt modelId="{7B5B1D7C-9CF4-43E0-B796-BBF3941A109B}" type="pres">
      <dgm:prSet presAssocID="{EB3D5BAE-34A2-477D-AD4E-8720D9672568}" presName="hierChild5" presStyleCnt="0"/>
      <dgm:spPr/>
    </dgm:pt>
    <dgm:pt modelId="{BEE345C4-B457-4347-8A47-ED911B3694A1}" type="pres">
      <dgm:prSet presAssocID="{A159394D-D010-4ED0-8ACC-58A6E3F91F1D}" presName="Name37" presStyleLbl="parChTrans1D3" presStyleIdx="1" presStyleCnt="4"/>
      <dgm:spPr/>
      <dgm:t>
        <a:bodyPr/>
        <a:lstStyle/>
        <a:p>
          <a:endParaRPr lang="zh-TW" altLang="en-US"/>
        </a:p>
      </dgm:t>
    </dgm:pt>
    <dgm:pt modelId="{4C0934D2-57F6-4E3B-9D7D-CF1A2A70AED7}" type="pres">
      <dgm:prSet presAssocID="{0B0BF8BE-757B-4B77-B645-60B13B419EFA}" presName="hierRoot2" presStyleCnt="0">
        <dgm:presLayoutVars>
          <dgm:hierBranch val="init"/>
        </dgm:presLayoutVars>
      </dgm:prSet>
      <dgm:spPr/>
    </dgm:pt>
    <dgm:pt modelId="{D95336EF-86C5-43F5-92CF-42661B7F3407}" type="pres">
      <dgm:prSet presAssocID="{0B0BF8BE-757B-4B77-B645-60B13B419EFA}" presName="rootComposite" presStyleCnt="0"/>
      <dgm:spPr/>
    </dgm:pt>
    <dgm:pt modelId="{4A47DD06-8E61-4B5F-BF93-A07E7F19B520}" type="pres">
      <dgm:prSet presAssocID="{0B0BF8BE-757B-4B77-B645-60B13B419EFA}" presName="rootText" presStyleLbl="node1" presStyleIdx="4" presStyleCnt="8" custLinFactNeighborX="-82620" custLinFactNeighborY="-2334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1CFA38-C971-4A82-A71C-52CF325A5863}" type="pres">
      <dgm:prSet presAssocID="{0B0BF8BE-757B-4B77-B645-60B13B419EFA}" presName="titleText2" presStyleLbl="fgAcc1" presStyleIdx="4" presStyleCnt="8" custScaleY="133488" custLinFactX="-5478" custLinFactNeighborX="-100000" custLinFactNeighborY="1121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112F5BF-3E3E-45F7-B078-AF3045463489}" type="pres">
      <dgm:prSet presAssocID="{0B0BF8BE-757B-4B77-B645-60B13B419EFA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361C5E4-6F7D-4746-8358-0E51E8192D03}" type="pres">
      <dgm:prSet presAssocID="{0B0BF8BE-757B-4B77-B645-60B13B419EFA}" presName="hierChild4" presStyleCnt="0"/>
      <dgm:spPr/>
    </dgm:pt>
    <dgm:pt modelId="{D5AFEABD-E7FD-4CCD-8DC9-8F352ED6BC78}" type="pres">
      <dgm:prSet presAssocID="{FEABA439-9BF3-4C00-A7EB-C17697FAD9B2}" presName="Name37" presStyleLbl="parChTrans1D4" presStyleIdx="0" presStyleCnt="3"/>
      <dgm:spPr/>
      <dgm:t>
        <a:bodyPr/>
        <a:lstStyle/>
        <a:p>
          <a:endParaRPr lang="zh-TW" altLang="en-US"/>
        </a:p>
      </dgm:t>
    </dgm:pt>
    <dgm:pt modelId="{004363C6-0BBD-4B4E-AE39-9D84BC9E19A9}" type="pres">
      <dgm:prSet presAssocID="{213B7EE8-8B72-4735-994C-2929843D3CC3}" presName="hierRoot2" presStyleCnt="0">
        <dgm:presLayoutVars>
          <dgm:hierBranch val="init"/>
        </dgm:presLayoutVars>
      </dgm:prSet>
      <dgm:spPr/>
    </dgm:pt>
    <dgm:pt modelId="{100252EE-D8BA-4540-90B4-D03103A7B6AF}" type="pres">
      <dgm:prSet presAssocID="{213B7EE8-8B72-4735-994C-2929843D3CC3}" presName="rootComposite" presStyleCnt="0"/>
      <dgm:spPr/>
    </dgm:pt>
    <dgm:pt modelId="{26C72AEE-66DC-4706-A7C2-9554171CA6B9}" type="pres">
      <dgm:prSet presAssocID="{213B7EE8-8B72-4735-994C-2929843D3CC3}" presName="rootText" presStyleLbl="node1" presStyleIdx="5" presStyleCnt="8" custLinFactNeighborX="-77972" custLinFactNeighborY="-98947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9B73D4-8033-4A0A-94DF-1364D1C850E1}" type="pres">
      <dgm:prSet presAssocID="{213B7EE8-8B72-4735-994C-2929843D3CC3}" presName="titleText2" presStyleLbl="fgAcc1" presStyleIdx="5" presStyleCnt="8" custScaleX="148881" custScaleY="187209" custLinFactY="-100000" custLinFactNeighborX="-97609" custLinFactNeighborY="-158369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3BCC0DC-9756-49D5-AA7E-85C17B613C89}" type="pres">
      <dgm:prSet presAssocID="{213B7EE8-8B72-4735-994C-2929843D3CC3}" presName="rootConnector" presStyleLbl="node4" presStyleIdx="0" presStyleCnt="0"/>
      <dgm:spPr/>
      <dgm:t>
        <a:bodyPr/>
        <a:lstStyle/>
        <a:p>
          <a:endParaRPr lang="zh-TW" altLang="en-US"/>
        </a:p>
      </dgm:t>
    </dgm:pt>
    <dgm:pt modelId="{D83CBDBA-38CD-41E2-9220-EB3604E7A4CE}" type="pres">
      <dgm:prSet presAssocID="{213B7EE8-8B72-4735-994C-2929843D3CC3}" presName="hierChild4" presStyleCnt="0"/>
      <dgm:spPr/>
    </dgm:pt>
    <dgm:pt modelId="{8468D28B-DCAD-4C18-9DE7-29CCE0873CE7}" type="pres">
      <dgm:prSet presAssocID="{213B7EE8-8B72-4735-994C-2929843D3CC3}" presName="hierChild5" presStyleCnt="0"/>
      <dgm:spPr/>
    </dgm:pt>
    <dgm:pt modelId="{E8F5CE77-90F5-41BC-8992-2B428D7CA71D}" type="pres">
      <dgm:prSet presAssocID="{B469A8FF-8FA0-47B4-BB51-90948484F447}" presName="Name37" presStyleLbl="parChTrans1D4" presStyleIdx="1" presStyleCnt="3"/>
      <dgm:spPr/>
      <dgm:t>
        <a:bodyPr/>
        <a:lstStyle/>
        <a:p>
          <a:endParaRPr lang="zh-TW" altLang="en-US"/>
        </a:p>
      </dgm:t>
    </dgm:pt>
    <dgm:pt modelId="{64090DFB-DB6A-4AD0-B072-C6193DF86E9A}" type="pres">
      <dgm:prSet presAssocID="{6833496E-4BB6-4760-B3EA-5B6563788A1F}" presName="hierRoot2" presStyleCnt="0">
        <dgm:presLayoutVars>
          <dgm:hierBranch val="init"/>
        </dgm:presLayoutVars>
      </dgm:prSet>
      <dgm:spPr/>
    </dgm:pt>
    <dgm:pt modelId="{14A4D6B8-D267-45D2-85A7-1DA2112F7F79}" type="pres">
      <dgm:prSet presAssocID="{6833496E-4BB6-4760-B3EA-5B6563788A1F}" presName="rootComposite" presStyleCnt="0"/>
      <dgm:spPr/>
    </dgm:pt>
    <dgm:pt modelId="{D96DD551-23AB-4802-A2DB-134DCF63F251}" type="pres">
      <dgm:prSet presAssocID="{6833496E-4BB6-4760-B3EA-5B6563788A1F}" presName="rootText" presStyleLbl="node1" presStyleIdx="6" presStyleCnt="8" custLinFactNeighborX="-79605" custLinFactNeighborY="-98947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1CB6F8-6D00-4933-90D7-623106C9A872}" type="pres">
      <dgm:prSet presAssocID="{6833496E-4BB6-4760-B3EA-5B6563788A1F}" presName="titleText2" presStyleLbl="fgAcc1" presStyleIdx="6" presStyleCnt="8" custScaleX="147265" custScaleY="190234" custLinFactY="-100000" custLinFactNeighborX="-94771" custLinFactNeighborY="-159466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369FD556-3CF4-4684-9795-F53FCACF7AA9}" type="pres">
      <dgm:prSet presAssocID="{6833496E-4BB6-4760-B3EA-5B6563788A1F}" presName="rootConnector" presStyleLbl="node4" presStyleIdx="0" presStyleCnt="0"/>
      <dgm:spPr/>
      <dgm:t>
        <a:bodyPr/>
        <a:lstStyle/>
        <a:p>
          <a:endParaRPr lang="zh-TW" altLang="en-US"/>
        </a:p>
      </dgm:t>
    </dgm:pt>
    <dgm:pt modelId="{A0EBA35D-D2A2-4034-A6FE-144FD60A4578}" type="pres">
      <dgm:prSet presAssocID="{6833496E-4BB6-4760-B3EA-5B6563788A1F}" presName="hierChild4" presStyleCnt="0"/>
      <dgm:spPr/>
    </dgm:pt>
    <dgm:pt modelId="{5CD77D28-1116-4C97-8AA0-F054FBFE756A}" type="pres">
      <dgm:prSet presAssocID="{6833496E-4BB6-4760-B3EA-5B6563788A1F}" presName="hierChild5" presStyleCnt="0"/>
      <dgm:spPr/>
    </dgm:pt>
    <dgm:pt modelId="{C3A8F15B-E91D-40B0-8416-47FF100AC78D}" type="pres">
      <dgm:prSet presAssocID="{0B0BF8BE-757B-4B77-B645-60B13B419EFA}" presName="hierChild5" presStyleCnt="0"/>
      <dgm:spPr/>
    </dgm:pt>
    <dgm:pt modelId="{040FF65D-3A73-4E83-A45B-D057CF865813}" type="pres">
      <dgm:prSet presAssocID="{1932DAC4-ACBD-41D1-837E-E05565C16076}" presName="Name96" presStyleLbl="parChTrans1D4" presStyleIdx="2" presStyleCnt="3"/>
      <dgm:spPr/>
      <dgm:t>
        <a:bodyPr/>
        <a:lstStyle/>
        <a:p>
          <a:endParaRPr lang="zh-TW" altLang="en-US"/>
        </a:p>
      </dgm:t>
    </dgm:pt>
    <dgm:pt modelId="{9CAB0E89-1C9D-4D8B-AE5E-73D09EBABDC0}" type="pres">
      <dgm:prSet presAssocID="{1B82F87A-3730-46CF-9E45-F6CE47B5809D}" presName="hierRoot3" presStyleCnt="0">
        <dgm:presLayoutVars>
          <dgm:hierBranch val="init"/>
        </dgm:presLayoutVars>
      </dgm:prSet>
      <dgm:spPr/>
    </dgm:pt>
    <dgm:pt modelId="{40803FC9-E0C1-4583-9553-6512683173FD}" type="pres">
      <dgm:prSet presAssocID="{1B82F87A-3730-46CF-9E45-F6CE47B5809D}" presName="rootComposite3" presStyleCnt="0"/>
      <dgm:spPr/>
    </dgm:pt>
    <dgm:pt modelId="{9917F917-762D-4D2A-9A2A-386C52AF0AC6}" type="pres">
      <dgm:prSet presAssocID="{1B82F87A-3730-46CF-9E45-F6CE47B5809D}" presName="rootText3" presStyleLbl="asst1" presStyleIdx="0" presStyleCnt="2" custLinFactY="-19255" custLinFactNeighborX="95333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345596-DEA1-47D3-998A-52A0599E6F18}" type="pres">
      <dgm:prSet presAssocID="{1B82F87A-3730-46CF-9E45-F6CE47B5809D}" presName="titleText3" presStyleLbl="fgAcc2" presStyleIdx="0" presStyleCnt="2" custLinFactX="4744" custLinFactY="-143999" custLinFactNeighborX="100000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AC46D74-E727-4314-97CB-60E05D365FC8}" type="pres">
      <dgm:prSet presAssocID="{1B82F87A-3730-46CF-9E45-F6CE47B5809D}" presName="rootConnector3" presStyleLbl="asst3" presStyleIdx="0" presStyleCnt="0"/>
      <dgm:spPr/>
      <dgm:t>
        <a:bodyPr/>
        <a:lstStyle/>
        <a:p>
          <a:endParaRPr lang="zh-TW" altLang="en-US"/>
        </a:p>
      </dgm:t>
    </dgm:pt>
    <dgm:pt modelId="{246C73A2-49B3-4CAC-B197-06AA094E4D56}" type="pres">
      <dgm:prSet presAssocID="{1B82F87A-3730-46CF-9E45-F6CE47B5809D}" presName="hierChild6" presStyleCnt="0"/>
      <dgm:spPr/>
    </dgm:pt>
    <dgm:pt modelId="{364B8375-C35F-4F7F-B221-52708B1E76C7}" type="pres">
      <dgm:prSet presAssocID="{1B82F87A-3730-46CF-9E45-F6CE47B5809D}" presName="hierChild7" presStyleCnt="0"/>
      <dgm:spPr/>
    </dgm:pt>
    <dgm:pt modelId="{FBA8816A-2D7E-414C-858F-B3F0AFA79480}" type="pres">
      <dgm:prSet presAssocID="{FCC3FCFA-E778-48BF-B8CC-DAE91968A272}" presName="Name37" presStyleLbl="parChTrans1D3" presStyleIdx="2" presStyleCnt="4"/>
      <dgm:spPr/>
      <dgm:t>
        <a:bodyPr/>
        <a:lstStyle/>
        <a:p>
          <a:endParaRPr lang="zh-TW" altLang="en-US"/>
        </a:p>
      </dgm:t>
    </dgm:pt>
    <dgm:pt modelId="{646A6FAF-20CD-4CF5-981B-7DD38B2EE7CF}" type="pres">
      <dgm:prSet presAssocID="{F7DBF698-60E6-4523-8659-9D28E0ECBBAC}" presName="hierRoot2" presStyleCnt="0">
        <dgm:presLayoutVars>
          <dgm:hierBranch val="init"/>
        </dgm:presLayoutVars>
      </dgm:prSet>
      <dgm:spPr/>
    </dgm:pt>
    <dgm:pt modelId="{D238A068-3725-4B75-BB66-734BD2D88F25}" type="pres">
      <dgm:prSet presAssocID="{F7DBF698-60E6-4523-8659-9D28E0ECBBAC}" presName="rootComposite" presStyleCnt="0"/>
      <dgm:spPr/>
    </dgm:pt>
    <dgm:pt modelId="{80CF3314-D595-4365-BB1C-B9152ECE8261}" type="pres">
      <dgm:prSet presAssocID="{F7DBF698-60E6-4523-8659-9D28E0ECBBAC}" presName="rootText" presStyleLbl="node1" presStyleIdx="7" presStyleCnt="8" custLinFactNeighborX="48632" custLinFactNeighborY="-2334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BECFFFD-9E12-4F44-9DFC-DC21CAE4E97A}" type="pres">
      <dgm:prSet presAssocID="{F7DBF698-60E6-4523-8659-9D28E0ECBBAC}" presName="titleText2" presStyleLbl="fgAcc1" presStyleIdx="7" presStyleCnt="8" custScaleY="126485" custLinFactNeighborX="55903" custLinFactNeighborY="3854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CF0E166-EF11-426C-B9DD-8534E33BC85E}" type="pres">
      <dgm:prSet presAssocID="{F7DBF698-60E6-4523-8659-9D28E0ECBBAC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FBFB2A2-C019-4DB4-A270-54FB8CE099C4}" type="pres">
      <dgm:prSet presAssocID="{F7DBF698-60E6-4523-8659-9D28E0ECBBAC}" presName="hierChild4" presStyleCnt="0"/>
      <dgm:spPr/>
    </dgm:pt>
    <dgm:pt modelId="{546F74D4-9345-4C9A-B647-023EC6422767}" type="pres">
      <dgm:prSet presAssocID="{F7DBF698-60E6-4523-8659-9D28E0ECBBAC}" presName="hierChild5" presStyleCnt="0"/>
      <dgm:spPr/>
    </dgm:pt>
    <dgm:pt modelId="{C94655BF-2CED-4828-8665-A17D341FDB2C}" type="pres">
      <dgm:prSet presAssocID="{B7736D09-B57D-497F-BD82-2DB03E5A78A5}" presName="hierChild5" presStyleCnt="0"/>
      <dgm:spPr/>
    </dgm:pt>
    <dgm:pt modelId="{4FE1AE5E-3133-4240-88DA-025206D676C7}" type="pres">
      <dgm:prSet presAssocID="{0440372E-A207-4F6F-8B76-6A952DB47161}" presName="Name96" presStyleLbl="parChTrans1D3" presStyleIdx="3" presStyleCnt="4"/>
      <dgm:spPr/>
      <dgm:t>
        <a:bodyPr/>
        <a:lstStyle/>
        <a:p>
          <a:endParaRPr lang="zh-TW" altLang="en-US"/>
        </a:p>
      </dgm:t>
    </dgm:pt>
    <dgm:pt modelId="{B4B59117-D81D-4840-AD75-406CA573532A}" type="pres">
      <dgm:prSet presAssocID="{67838191-E7BB-45A1-B39A-00233A35171A}" presName="hierRoot3" presStyleCnt="0">
        <dgm:presLayoutVars>
          <dgm:hierBranch val="hang"/>
        </dgm:presLayoutVars>
      </dgm:prSet>
      <dgm:spPr/>
    </dgm:pt>
    <dgm:pt modelId="{433E7A63-963B-465B-A5A0-B2C0B18B5335}" type="pres">
      <dgm:prSet presAssocID="{67838191-E7BB-45A1-B39A-00233A35171A}" presName="rootComposite3" presStyleCnt="0"/>
      <dgm:spPr/>
    </dgm:pt>
    <dgm:pt modelId="{2A81F40E-5960-44F9-8A16-68BDCDEFFB1B}" type="pres">
      <dgm:prSet presAssocID="{67838191-E7BB-45A1-B39A-00233A35171A}" presName="rootText3" presStyleLbl="asst1" presStyleIdx="1" presStyleCnt="2" custScaleX="132369" custLinFactX="100000" custLinFactY="-14796" custLinFactNeighborX="119754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F17EB3-6A62-47C1-A8B0-8AAC064FDF4E}" type="pres">
      <dgm:prSet presAssocID="{67838191-E7BB-45A1-B39A-00233A35171A}" presName="titleText3" presStyleLbl="fgAcc2" presStyleIdx="1" presStyleCnt="2" custScaleY="194821" custLinFactX="100000" custLinFactY="-100000" custLinFactNeighborX="164159" custLinFactNeighborY="-19986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E3BC98-F781-4C28-BF6F-84A060327558}" type="pres">
      <dgm:prSet presAssocID="{67838191-E7BB-45A1-B39A-00233A35171A}" presName="rootConnector3" presStyleLbl="asst2" presStyleIdx="0" presStyleCnt="0"/>
      <dgm:spPr/>
      <dgm:t>
        <a:bodyPr/>
        <a:lstStyle/>
        <a:p>
          <a:endParaRPr lang="zh-TW" altLang="en-US"/>
        </a:p>
      </dgm:t>
    </dgm:pt>
    <dgm:pt modelId="{6010C2FA-37C6-4EE6-A17A-8D81041D5526}" type="pres">
      <dgm:prSet presAssocID="{67838191-E7BB-45A1-B39A-00233A35171A}" presName="hierChild6" presStyleCnt="0"/>
      <dgm:spPr/>
    </dgm:pt>
    <dgm:pt modelId="{608817EF-D081-40C8-BF24-C4C446CF20B0}" type="pres">
      <dgm:prSet presAssocID="{67838191-E7BB-45A1-B39A-00233A35171A}" presName="hierChild7" presStyleCnt="0"/>
      <dgm:spPr/>
    </dgm:pt>
    <dgm:pt modelId="{EB6345A3-A1E2-43C4-96D5-4327E6B5F93F}" type="pres">
      <dgm:prSet presAssocID="{31137954-1C51-413E-987E-F23A8E1247B3}" presName="hierChild3" presStyleCnt="0"/>
      <dgm:spPr/>
    </dgm:pt>
  </dgm:ptLst>
  <dgm:cxnLst>
    <dgm:cxn modelId="{15822D84-CEFD-47DC-B475-7A254B4D0892}" type="presOf" srcId="{EB3D5BAE-34A2-477D-AD4E-8720D9672568}" destId="{971DDF00-A57B-4543-A39A-ED78AE06221A}" srcOrd="0" destOrd="0" presId="urn:microsoft.com/office/officeart/2008/layout/NameandTitleOrganizationalChart"/>
    <dgm:cxn modelId="{DB78C103-193F-426B-9E96-F222959EE13A}" srcId="{31137954-1C51-413E-987E-F23A8E1247B3}" destId="{0756481B-459B-46DF-9CC1-29FBFBBC8F2E}" srcOrd="0" destOrd="0" parTransId="{AA380598-D452-446E-BAFD-4EAD4C21BB6D}" sibTransId="{82FB2694-9200-495E-A570-4318ABAEAA90}"/>
    <dgm:cxn modelId="{16631178-F1F6-418E-8F45-904251EFC544}" type="presOf" srcId="{67838191-E7BB-45A1-B39A-00233A35171A}" destId="{E2E3BC98-F781-4C28-BF6F-84A060327558}" srcOrd="1" destOrd="0" presId="urn:microsoft.com/office/officeart/2008/layout/NameandTitleOrganizationalChart"/>
    <dgm:cxn modelId="{FFDE3C25-07E7-49FE-BD80-341EA62D3A17}" type="presOf" srcId="{213B7EE8-8B72-4735-994C-2929843D3CC3}" destId="{03BCC0DC-9756-49D5-AA7E-85C17B613C89}" srcOrd="1" destOrd="0" presId="urn:microsoft.com/office/officeart/2008/layout/NameandTitleOrganizationalChart"/>
    <dgm:cxn modelId="{8D343040-56AE-4757-B455-BE99D9FBC628}" type="presOf" srcId="{0B842683-1437-42A3-B15C-17F438BF2B4A}" destId="{83A344FA-102D-4EF5-BFBA-529E64D9A3EA}" srcOrd="0" destOrd="0" presId="urn:microsoft.com/office/officeart/2008/layout/NameandTitleOrganizationalChart"/>
    <dgm:cxn modelId="{14312110-EC64-413F-9EE6-535557DA19D3}" type="presOf" srcId="{31137954-1C51-413E-987E-F23A8E1247B3}" destId="{CF95512B-86AF-48B0-93BA-2BD298637AB5}" srcOrd="1" destOrd="0" presId="urn:microsoft.com/office/officeart/2008/layout/NameandTitleOrganizationalChart"/>
    <dgm:cxn modelId="{A3CC99EE-08D8-4518-B601-43824709F367}" type="presOf" srcId="{DD38370A-8A83-45C0-B156-08AA00B93446}" destId="{22520EF4-507D-4C67-92F0-090E1ACBEEE1}" srcOrd="0" destOrd="0" presId="urn:microsoft.com/office/officeart/2008/layout/NameandTitleOrganizationalChart"/>
    <dgm:cxn modelId="{E3E7CDB1-D7AA-4113-960C-AC9880B98646}" type="presOf" srcId="{AA380598-D452-446E-BAFD-4EAD4C21BB6D}" destId="{2A9CEF5C-08CF-4D49-8CA4-F3E6D0BBDE23}" srcOrd="0" destOrd="0" presId="urn:microsoft.com/office/officeart/2008/layout/NameandTitleOrganizationalChart"/>
    <dgm:cxn modelId="{2A25A901-86BC-4A93-A84F-6B660E64EBD8}" srcId="{31137954-1C51-413E-987E-F23A8E1247B3}" destId="{B7736D09-B57D-497F-BD82-2DB03E5A78A5}" srcOrd="2" destOrd="0" parTransId="{89AF0FFC-21D1-48B1-BEBB-AA699DBDF6DF}" sibTransId="{3A5C1D33-CD7E-40D0-9EDF-881812E8A727}"/>
    <dgm:cxn modelId="{3BD54077-F97E-49C7-93DC-C9A326A51DA4}" srcId="{0B0BF8BE-757B-4B77-B645-60B13B419EFA}" destId="{1B82F87A-3730-46CF-9E45-F6CE47B5809D}" srcOrd="0" destOrd="0" parTransId="{1932DAC4-ACBD-41D1-837E-E05565C16076}" sibTransId="{FDD89549-C154-48AE-9C57-DE06BEE077C0}"/>
    <dgm:cxn modelId="{6FA14493-86C3-4391-A410-4CD1FD17FAB3}" type="presOf" srcId="{0440372E-A207-4F6F-8B76-6A952DB47161}" destId="{4FE1AE5E-3133-4240-88DA-025206D676C7}" srcOrd="0" destOrd="0" presId="urn:microsoft.com/office/officeart/2008/layout/NameandTitleOrganizationalChart"/>
    <dgm:cxn modelId="{34080FC2-1335-4704-960D-9BCAF2D44419}" type="presOf" srcId="{82C1D4C6-D216-4F98-BA1B-E174046EF5BD}" destId="{AF5B9F04-6953-4C4A-9C73-C315AEE0179F}" srcOrd="0" destOrd="0" presId="urn:microsoft.com/office/officeart/2008/layout/NameandTitleOrganizationalChart"/>
    <dgm:cxn modelId="{67D63357-2A16-4A68-AF55-E361C03D21D1}" type="presOf" srcId="{0B0BF8BE-757B-4B77-B645-60B13B419EFA}" destId="{4A47DD06-8E61-4B5F-BF93-A07E7F19B520}" srcOrd="0" destOrd="0" presId="urn:microsoft.com/office/officeart/2008/layout/NameandTitleOrganizationalChart"/>
    <dgm:cxn modelId="{B93B0842-1BD1-4F90-8065-66A5C5CA8DB8}" srcId="{82C1D4C6-D216-4F98-BA1B-E174046EF5BD}" destId="{31137954-1C51-413E-987E-F23A8E1247B3}" srcOrd="0" destOrd="0" parTransId="{4B781145-D32C-4CD0-9F04-6D583B1A18F9}" sibTransId="{780372FF-7C3D-4228-939B-C13D21029EF1}"/>
    <dgm:cxn modelId="{E00493AA-AAA9-4BE3-8855-9A9BDB7928CC}" srcId="{B7736D09-B57D-497F-BD82-2DB03E5A78A5}" destId="{0B0BF8BE-757B-4B77-B645-60B13B419EFA}" srcOrd="2" destOrd="0" parTransId="{A159394D-D010-4ED0-8ACC-58A6E3F91F1D}" sibTransId="{009920D3-D134-40BA-BFE8-4F656D418E93}"/>
    <dgm:cxn modelId="{5EA4E148-7F2E-496B-9AFC-AE6664CC7891}" type="presOf" srcId="{780372FF-7C3D-4228-939B-C13D21029EF1}" destId="{290E962B-ABA6-4516-9200-151DDC532FBF}" srcOrd="0" destOrd="0" presId="urn:microsoft.com/office/officeart/2008/layout/NameandTitleOrganizationalChart"/>
    <dgm:cxn modelId="{125676E9-C1FC-4ED7-880B-29FCA78C7D85}" type="presOf" srcId="{FEABA439-9BF3-4C00-A7EB-C17697FAD9B2}" destId="{D5AFEABD-E7FD-4CCD-8DC9-8F352ED6BC78}" srcOrd="0" destOrd="0" presId="urn:microsoft.com/office/officeart/2008/layout/NameandTitleOrganizationalChart"/>
    <dgm:cxn modelId="{4990F012-0949-4E1B-96BD-703D6D0EECD1}" type="presOf" srcId="{3A5C1D33-CD7E-40D0-9EDF-881812E8A727}" destId="{92A8FE73-B396-49DC-95C5-CC1D867BD072}" srcOrd="0" destOrd="0" presId="urn:microsoft.com/office/officeart/2008/layout/NameandTitleOrganizationalChart"/>
    <dgm:cxn modelId="{97225FAF-8B42-46E4-844E-05E0F850F693}" srcId="{0B0BF8BE-757B-4B77-B645-60B13B419EFA}" destId="{6833496E-4BB6-4760-B3EA-5B6563788A1F}" srcOrd="2" destOrd="0" parTransId="{B469A8FF-8FA0-47B4-BB51-90948484F447}" sibTransId="{B6FB2BB0-0541-4DED-8D0F-417BA1DE2F8F}"/>
    <dgm:cxn modelId="{31B0A323-3DE0-48BF-964A-7920540CEC91}" type="presOf" srcId="{67838191-E7BB-45A1-B39A-00233A35171A}" destId="{2A81F40E-5960-44F9-8A16-68BDCDEFFB1B}" srcOrd="0" destOrd="0" presId="urn:microsoft.com/office/officeart/2008/layout/NameandTitleOrganizationalChart"/>
    <dgm:cxn modelId="{A344B3DA-8B37-4FEE-B22A-225CC8957A83}" type="presOf" srcId="{B7736D09-B57D-497F-BD82-2DB03E5A78A5}" destId="{FEC6CA04-C178-474A-A1C5-44032954CD7E}" srcOrd="0" destOrd="0" presId="urn:microsoft.com/office/officeart/2008/layout/NameandTitleOrganizationalChart"/>
    <dgm:cxn modelId="{6DB3D65F-38BD-4AAD-96A1-F485E3804D27}" type="presOf" srcId="{7F90D13A-95C7-405D-B10C-61275C04BD03}" destId="{4FAFFAD5-9065-4C86-AEBF-71B3D7D0E2AA}" srcOrd="1" destOrd="0" presId="urn:microsoft.com/office/officeart/2008/layout/NameandTitleOrganizationalChart"/>
    <dgm:cxn modelId="{6931CBB4-773F-4F82-A3C7-161C3AF19D94}" srcId="{31137954-1C51-413E-987E-F23A8E1247B3}" destId="{7F90D13A-95C7-405D-B10C-61275C04BD03}" srcOrd="1" destOrd="0" parTransId="{DD38370A-8A83-45C0-B156-08AA00B93446}" sibTransId="{6417D634-39AA-4A57-9E99-0E24809F9A18}"/>
    <dgm:cxn modelId="{80932E9B-BD28-4EA4-A879-474F5B9B6079}" type="presOf" srcId="{EE82D0CC-B04E-42FA-A0A8-FCDF0E6F5C35}" destId="{489B73D4-8033-4A0A-94DF-1364D1C850E1}" srcOrd="0" destOrd="0" presId="urn:microsoft.com/office/officeart/2008/layout/NameandTitleOrganizationalChart"/>
    <dgm:cxn modelId="{69001133-6205-4223-96D3-92C253446AEF}" type="presOf" srcId="{82FB2694-9200-495E-A570-4318ABAEAA90}" destId="{99BDA0C0-B103-4C05-9106-979061355BB4}" srcOrd="0" destOrd="0" presId="urn:microsoft.com/office/officeart/2008/layout/NameandTitleOrganizationalChart"/>
    <dgm:cxn modelId="{FFC9BEB9-4BC3-42EE-800D-D9F074CF9500}" type="presOf" srcId="{6417D634-39AA-4A57-9E99-0E24809F9A18}" destId="{DCC7A79B-AEC4-4B1A-B8DF-C11132A48BB1}" srcOrd="0" destOrd="0" presId="urn:microsoft.com/office/officeart/2008/layout/NameandTitleOrganizationalChart"/>
    <dgm:cxn modelId="{7205EF07-9502-4454-8CB4-887CABA4664C}" type="presOf" srcId="{0756481B-459B-46DF-9CC1-29FBFBBC8F2E}" destId="{0ADC3750-A2F7-4265-81BC-070415F54F07}" srcOrd="1" destOrd="0" presId="urn:microsoft.com/office/officeart/2008/layout/NameandTitleOrganizationalChart"/>
    <dgm:cxn modelId="{EB86D1E5-8B72-48BB-B9A9-30BB24460919}" type="presOf" srcId="{31137954-1C51-413E-987E-F23A8E1247B3}" destId="{904EA30B-D2C2-4F93-81C5-57D511F0F8EE}" srcOrd="0" destOrd="0" presId="urn:microsoft.com/office/officeart/2008/layout/NameandTitleOrganizationalChart"/>
    <dgm:cxn modelId="{5AF795F5-4E34-48DB-937F-48BB4D99EE8A}" type="presOf" srcId="{213B7EE8-8B72-4735-994C-2929843D3CC3}" destId="{26C72AEE-66DC-4706-A7C2-9554171CA6B9}" srcOrd="0" destOrd="0" presId="urn:microsoft.com/office/officeart/2008/layout/NameandTitleOrganizationalChart"/>
    <dgm:cxn modelId="{17D04D6C-CEAF-4DE4-B475-2C7551CC8EA2}" type="presOf" srcId="{1B82F87A-3730-46CF-9E45-F6CE47B5809D}" destId="{9917F917-762D-4D2A-9A2A-386C52AF0AC6}" srcOrd="0" destOrd="0" presId="urn:microsoft.com/office/officeart/2008/layout/NameandTitleOrganizationalChart"/>
    <dgm:cxn modelId="{B75575AD-6EE0-40D1-AA4E-3F72BB951050}" type="presOf" srcId="{1B82F87A-3730-46CF-9E45-F6CE47B5809D}" destId="{0AC46D74-E727-4314-97CB-60E05D365FC8}" srcOrd="1" destOrd="0" presId="urn:microsoft.com/office/officeart/2008/layout/NameandTitleOrganizationalChart"/>
    <dgm:cxn modelId="{E6784068-FCB1-4913-8A51-12531669E43D}" type="presOf" srcId="{565045F1-A0C0-4ECE-B8FA-8E17BE8DE299}" destId="{DBECFFFD-9E12-4F44-9DFC-DC21CAE4E97A}" srcOrd="0" destOrd="0" presId="urn:microsoft.com/office/officeart/2008/layout/NameandTitleOrganizationalChart"/>
    <dgm:cxn modelId="{B48A1ADE-2A5E-4D54-8B35-D9C88A09182B}" type="presOf" srcId="{6833496E-4BB6-4760-B3EA-5B6563788A1F}" destId="{D96DD551-23AB-4802-A2DB-134DCF63F251}" srcOrd="0" destOrd="0" presId="urn:microsoft.com/office/officeart/2008/layout/NameandTitleOrganizationalChart"/>
    <dgm:cxn modelId="{AF40FC14-0F5D-42F6-8734-25768375146F}" type="presOf" srcId="{F7DBF698-60E6-4523-8659-9D28E0ECBBAC}" destId="{80CF3314-D595-4365-BB1C-B9152ECE8261}" srcOrd="0" destOrd="0" presId="urn:microsoft.com/office/officeart/2008/layout/NameandTitleOrganizationalChart"/>
    <dgm:cxn modelId="{0D489492-C30A-4F12-A27F-35E82B3074CF}" type="presOf" srcId="{FCC3FCFA-E778-48BF-B8CC-DAE91968A272}" destId="{FBA8816A-2D7E-414C-858F-B3F0AFA79480}" srcOrd="0" destOrd="0" presId="urn:microsoft.com/office/officeart/2008/layout/NameandTitleOrganizationalChart"/>
    <dgm:cxn modelId="{ADB017D5-0F0C-466E-9132-2A22F32B8DED}" type="presOf" srcId="{EB5DFDB0-68B9-4B7B-9E4E-41F780E803D8}" destId="{E0DF0CE0-0C80-4874-9B4D-8EE1B55D0FAD}" srcOrd="0" destOrd="0" presId="urn:microsoft.com/office/officeart/2008/layout/NameandTitleOrganizationalChart"/>
    <dgm:cxn modelId="{5122E9CF-B01E-46E1-B9E1-9555DF6ED0FD}" type="presOf" srcId="{009920D3-D134-40BA-BFE8-4F656D418E93}" destId="{D11CFA38-C971-4A82-A71C-52CF325A5863}" srcOrd="0" destOrd="0" presId="urn:microsoft.com/office/officeart/2008/layout/NameandTitleOrganizationalChart"/>
    <dgm:cxn modelId="{2957FC7D-BA01-4D5A-BD09-8C654711048E}" srcId="{B7736D09-B57D-497F-BD82-2DB03E5A78A5}" destId="{67838191-E7BB-45A1-B39A-00233A35171A}" srcOrd="0" destOrd="0" parTransId="{0440372E-A207-4F6F-8B76-6A952DB47161}" sibTransId="{23DD9950-2D27-4E9D-B806-C2611C95E7BC}"/>
    <dgm:cxn modelId="{F46ED8E0-020B-4EAE-BBA1-FF8ADBAB2060}" type="presOf" srcId="{B7736D09-B57D-497F-BD82-2DB03E5A78A5}" destId="{960F16B3-DCBF-4D77-829F-A15986F86467}" srcOrd="1" destOrd="0" presId="urn:microsoft.com/office/officeart/2008/layout/NameandTitleOrganizationalChart"/>
    <dgm:cxn modelId="{1D5FE57A-26A4-4293-B7AD-EBD0B5C74F27}" type="presOf" srcId="{1932DAC4-ACBD-41D1-837E-E05565C16076}" destId="{040FF65D-3A73-4E83-A45B-D057CF865813}" srcOrd="0" destOrd="0" presId="urn:microsoft.com/office/officeart/2008/layout/NameandTitleOrganizationalChart"/>
    <dgm:cxn modelId="{7CF36696-2135-442E-A31D-3E8D3B95E1B0}" type="presOf" srcId="{23DD9950-2D27-4E9D-B806-C2611C95E7BC}" destId="{64F17EB3-6A62-47C1-A8B0-8AAC064FDF4E}" srcOrd="0" destOrd="0" presId="urn:microsoft.com/office/officeart/2008/layout/NameandTitleOrganizationalChart"/>
    <dgm:cxn modelId="{959A8C4E-CE45-48F4-8CCB-2E62E327FE1A}" type="presOf" srcId="{7F90D13A-95C7-405D-B10C-61275C04BD03}" destId="{F5860FB7-C710-488F-9F99-9693F48EFFCB}" srcOrd="0" destOrd="0" presId="urn:microsoft.com/office/officeart/2008/layout/NameandTitleOrganizationalChart"/>
    <dgm:cxn modelId="{A80E935E-1CD4-4D45-AEAD-1D6B7EF15608}" type="presOf" srcId="{0756481B-459B-46DF-9CC1-29FBFBBC8F2E}" destId="{CF932F9A-159A-4DA9-A49D-2DFF3EC0A789}" srcOrd="0" destOrd="0" presId="urn:microsoft.com/office/officeart/2008/layout/NameandTitleOrganizationalChart"/>
    <dgm:cxn modelId="{B378A132-2E8C-44AF-826A-2780312C086F}" srcId="{B7736D09-B57D-497F-BD82-2DB03E5A78A5}" destId="{F7DBF698-60E6-4523-8659-9D28E0ECBBAC}" srcOrd="3" destOrd="0" parTransId="{FCC3FCFA-E778-48BF-B8CC-DAE91968A272}" sibTransId="{565045F1-A0C0-4ECE-B8FA-8E17BE8DE299}"/>
    <dgm:cxn modelId="{726BEEAB-AA85-4C02-9584-2C6A53B9217F}" type="presOf" srcId="{A159394D-D010-4ED0-8ACC-58A6E3F91F1D}" destId="{BEE345C4-B457-4347-8A47-ED911B3694A1}" srcOrd="0" destOrd="0" presId="urn:microsoft.com/office/officeart/2008/layout/NameandTitleOrganizationalChart"/>
    <dgm:cxn modelId="{793E37F1-9AE7-4823-84B8-1A0868AC88DD}" srcId="{0B0BF8BE-757B-4B77-B645-60B13B419EFA}" destId="{213B7EE8-8B72-4735-994C-2929843D3CC3}" srcOrd="1" destOrd="0" parTransId="{FEABA439-9BF3-4C00-A7EB-C17697FAD9B2}" sibTransId="{EE82D0CC-B04E-42FA-A0A8-FCDF0E6F5C35}"/>
    <dgm:cxn modelId="{29F6FD3C-FCE2-448F-A5D5-B3D1917158E6}" type="presOf" srcId="{EB3D5BAE-34A2-477D-AD4E-8720D9672568}" destId="{2F2052BB-76E9-4C24-ADD8-49D8C5895BCF}" srcOrd="1" destOrd="0" presId="urn:microsoft.com/office/officeart/2008/layout/NameandTitleOrganizationalChart"/>
    <dgm:cxn modelId="{262B985D-8C31-48E6-B8AB-F75C26BFC81E}" type="presOf" srcId="{6833496E-4BB6-4760-B3EA-5B6563788A1F}" destId="{369FD556-3CF4-4684-9795-F53FCACF7AA9}" srcOrd="1" destOrd="0" presId="urn:microsoft.com/office/officeart/2008/layout/NameandTitleOrganizationalChart"/>
    <dgm:cxn modelId="{63682C4E-8DB5-4239-AF76-29A9899A2CAF}" type="presOf" srcId="{B469A8FF-8FA0-47B4-BB51-90948484F447}" destId="{E8F5CE77-90F5-41BC-8992-2B428D7CA71D}" srcOrd="0" destOrd="0" presId="urn:microsoft.com/office/officeart/2008/layout/NameandTitleOrganizationalChart"/>
    <dgm:cxn modelId="{2C1954BF-96A4-4A06-9AF6-CA7D38F6DD95}" type="presOf" srcId="{89AF0FFC-21D1-48B1-BEBB-AA699DBDF6DF}" destId="{C0438BA3-CE65-4181-B067-BB28AA341793}" srcOrd="0" destOrd="0" presId="urn:microsoft.com/office/officeart/2008/layout/NameandTitleOrganizationalChart"/>
    <dgm:cxn modelId="{D46D6518-B915-4E05-9C40-0D86CC7FF503}" type="presOf" srcId="{0B0BF8BE-757B-4B77-B645-60B13B419EFA}" destId="{6112F5BF-3E3E-45F7-B078-AF3045463489}" srcOrd="1" destOrd="0" presId="urn:microsoft.com/office/officeart/2008/layout/NameandTitleOrganizationalChart"/>
    <dgm:cxn modelId="{DC315D41-DE75-448B-AB27-E9D9E39DD4F4}" type="presOf" srcId="{FDD89549-C154-48AE-9C57-DE06BEE077C0}" destId="{E4345596-DEA1-47D3-998A-52A0599E6F18}" srcOrd="0" destOrd="0" presId="urn:microsoft.com/office/officeart/2008/layout/NameandTitleOrganizationalChart"/>
    <dgm:cxn modelId="{AD53E575-8EFF-4FE8-B991-8AF76929F951}" type="presOf" srcId="{B6FB2BB0-0541-4DED-8D0F-417BA1DE2F8F}" destId="{511CB6F8-6D00-4933-90D7-623106C9A872}" srcOrd="0" destOrd="0" presId="urn:microsoft.com/office/officeart/2008/layout/NameandTitleOrganizationalChart"/>
    <dgm:cxn modelId="{5B631878-19B7-4ED4-8300-EB4B584EB138}" type="presOf" srcId="{F7DBF698-60E6-4523-8659-9D28E0ECBBAC}" destId="{9CF0E166-EF11-426C-B9DD-8534E33BC85E}" srcOrd="1" destOrd="0" presId="urn:microsoft.com/office/officeart/2008/layout/NameandTitleOrganizationalChart"/>
    <dgm:cxn modelId="{DEF991A3-08AC-4FB3-A6D0-5151B914577A}" srcId="{B7736D09-B57D-497F-BD82-2DB03E5A78A5}" destId="{EB3D5BAE-34A2-477D-AD4E-8720D9672568}" srcOrd="1" destOrd="0" parTransId="{EB5DFDB0-68B9-4B7B-9E4E-41F780E803D8}" sibTransId="{0B842683-1437-42A3-B15C-17F438BF2B4A}"/>
    <dgm:cxn modelId="{77564FAA-A5AA-4797-B5DE-A64033B4AFD4}" type="presParOf" srcId="{AF5B9F04-6953-4C4A-9C73-C315AEE0179F}" destId="{C8EA21E4-6EF0-47B5-811E-40C4FE07AB22}" srcOrd="0" destOrd="0" presId="urn:microsoft.com/office/officeart/2008/layout/NameandTitleOrganizationalChart"/>
    <dgm:cxn modelId="{C833E856-50BA-4099-9C92-5A3CC945D23C}" type="presParOf" srcId="{C8EA21E4-6EF0-47B5-811E-40C4FE07AB22}" destId="{1FA73607-BA61-455C-8764-CF745E49CA36}" srcOrd="0" destOrd="0" presId="urn:microsoft.com/office/officeart/2008/layout/NameandTitleOrganizationalChart"/>
    <dgm:cxn modelId="{5CC17147-D476-4D12-889B-4844E658ED15}" type="presParOf" srcId="{1FA73607-BA61-455C-8764-CF745E49CA36}" destId="{904EA30B-D2C2-4F93-81C5-57D511F0F8EE}" srcOrd="0" destOrd="0" presId="urn:microsoft.com/office/officeart/2008/layout/NameandTitleOrganizationalChart"/>
    <dgm:cxn modelId="{6AC76BFE-F474-466A-A4B4-9A15CA0AAC28}" type="presParOf" srcId="{1FA73607-BA61-455C-8764-CF745E49CA36}" destId="{290E962B-ABA6-4516-9200-151DDC532FBF}" srcOrd="1" destOrd="0" presId="urn:microsoft.com/office/officeart/2008/layout/NameandTitleOrganizationalChart"/>
    <dgm:cxn modelId="{6881C4AD-2494-4885-9B5C-63858923B384}" type="presParOf" srcId="{1FA73607-BA61-455C-8764-CF745E49CA36}" destId="{CF95512B-86AF-48B0-93BA-2BD298637AB5}" srcOrd="2" destOrd="0" presId="urn:microsoft.com/office/officeart/2008/layout/NameandTitleOrganizationalChart"/>
    <dgm:cxn modelId="{74914AE7-47D2-4F7A-B541-43359652F1A3}" type="presParOf" srcId="{C8EA21E4-6EF0-47B5-811E-40C4FE07AB22}" destId="{3CB2B614-C9EA-4FAD-9EF6-80B5E47BABAA}" srcOrd="1" destOrd="0" presId="urn:microsoft.com/office/officeart/2008/layout/NameandTitleOrganizationalChart"/>
    <dgm:cxn modelId="{68AD7AB1-17A4-4812-9BC9-0D6127236AF9}" type="presParOf" srcId="{3CB2B614-C9EA-4FAD-9EF6-80B5E47BABAA}" destId="{2A9CEF5C-08CF-4D49-8CA4-F3E6D0BBDE23}" srcOrd="0" destOrd="0" presId="urn:microsoft.com/office/officeart/2008/layout/NameandTitleOrganizationalChart"/>
    <dgm:cxn modelId="{914DD1CD-ECF0-494D-80A6-1203C93D34CE}" type="presParOf" srcId="{3CB2B614-C9EA-4FAD-9EF6-80B5E47BABAA}" destId="{0853D643-4C0B-41EB-A448-B098551A7351}" srcOrd="1" destOrd="0" presId="urn:microsoft.com/office/officeart/2008/layout/NameandTitleOrganizationalChart"/>
    <dgm:cxn modelId="{CE2DFEB9-4756-4EBA-9865-B99F915347C5}" type="presParOf" srcId="{0853D643-4C0B-41EB-A448-B098551A7351}" destId="{F21734E6-6E17-48A8-A554-5CE5AB9A2B5A}" srcOrd="0" destOrd="0" presId="urn:microsoft.com/office/officeart/2008/layout/NameandTitleOrganizationalChart"/>
    <dgm:cxn modelId="{7EDFD014-7401-4E67-B684-ACEFFC1E5886}" type="presParOf" srcId="{F21734E6-6E17-48A8-A554-5CE5AB9A2B5A}" destId="{CF932F9A-159A-4DA9-A49D-2DFF3EC0A789}" srcOrd="0" destOrd="0" presId="urn:microsoft.com/office/officeart/2008/layout/NameandTitleOrganizationalChart"/>
    <dgm:cxn modelId="{31F35B79-07F0-4A37-8D40-CC0A34220201}" type="presParOf" srcId="{F21734E6-6E17-48A8-A554-5CE5AB9A2B5A}" destId="{99BDA0C0-B103-4C05-9106-979061355BB4}" srcOrd="1" destOrd="0" presId="urn:microsoft.com/office/officeart/2008/layout/NameandTitleOrganizationalChart"/>
    <dgm:cxn modelId="{4E1F5F9F-D0A0-44A9-A825-BCEE20A7B42E}" type="presParOf" srcId="{F21734E6-6E17-48A8-A554-5CE5AB9A2B5A}" destId="{0ADC3750-A2F7-4265-81BC-070415F54F07}" srcOrd="2" destOrd="0" presId="urn:microsoft.com/office/officeart/2008/layout/NameandTitleOrganizationalChart"/>
    <dgm:cxn modelId="{437BEEAB-CCC4-409B-8C27-DBC9163FBB4E}" type="presParOf" srcId="{0853D643-4C0B-41EB-A448-B098551A7351}" destId="{EFD9EB94-12CC-4201-9EFC-08A398C2A095}" srcOrd="1" destOrd="0" presId="urn:microsoft.com/office/officeart/2008/layout/NameandTitleOrganizationalChart"/>
    <dgm:cxn modelId="{53BF5F25-A0EA-454E-8F9D-1098D58C8FCE}" type="presParOf" srcId="{0853D643-4C0B-41EB-A448-B098551A7351}" destId="{79DE7CCB-4D5C-4266-AF41-21B2D84D50D2}" srcOrd="2" destOrd="0" presId="urn:microsoft.com/office/officeart/2008/layout/NameandTitleOrganizationalChart"/>
    <dgm:cxn modelId="{126DBEF3-B05F-454E-A6BD-5EEA58C68821}" type="presParOf" srcId="{3CB2B614-C9EA-4FAD-9EF6-80B5E47BABAA}" destId="{22520EF4-507D-4C67-92F0-090E1ACBEEE1}" srcOrd="2" destOrd="0" presId="urn:microsoft.com/office/officeart/2008/layout/NameandTitleOrganizationalChart"/>
    <dgm:cxn modelId="{5B31A012-B287-4A4A-8E5B-9519C6CAB28B}" type="presParOf" srcId="{3CB2B614-C9EA-4FAD-9EF6-80B5E47BABAA}" destId="{3951F028-16B8-4F8B-990B-5734401A0C62}" srcOrd="3" destOrd="0" presId="urn:microsoft.com/office/officeart/2008/layout/NameandTitleOrganizationalChart"/>
    <dgm:cxn modelId="{F579C2D7-1F5F-4E41-BB34-37AA666114B2}" type="presParOf" srcId="{3951F028-16B8-4F8B-990B-5734401A0C62}" destId="{324DC7F6-D9C7-46F1-8AE9-6071B7C1C837}" srcOrd="0" destOrd="0" presId="urn:microsoft.com/office/officeart/2008/layout/NameandTitleOrganizationalChart"/>
    <dgm:cxn modelId="{3F01257B-857B-48E3-969A-058CF3CCFF89}" type="presParOf" srcId="{324DC7F6-D9C7-46F1-8AE9-6071B7C1C837}" destId="{F5860FB7-C710-488F-9F99-9693F48EFFCB}" srcOrd="0" destOrd="0" presId="urn:microsoft.com/office/officeart/2008/layout/NameandTitleOrganizationalChart"/>
    <dgm:cxn modelId="{56CF1809-9B2F-468D-BBE9-039A0CAE74D7}" type="presParOf" srcId="{324DC7F6-D9C7-46F1-8AE9-6071B7C1C837}" destId="{DCC7A79B-AEC4-4B1A-B8DF-C11132A48BB1}" srcOrd="1" destOrd="0" presId="urn:microsoft.com/office/officeart/2008/layout/NameandTitleOrganizationalChart"/>
    <dgm:cxn modelId="{BF71D21A-1F7F-433C-9706-6F1C4229CE88}" type="presParOf" srcId="{324DC7F6-D9C7-46F1-8AE9-6071B7C1C837}" destId="{4FAFFAD5-9065-4C86-AEBF-71B3D7D0E2AA}" srcOrd="2" destOrd="0" presId="urn:microsoft.com/office/officeart/2008/layout/NameandTitleOrganizationalChart"/>
    <dgm:cxn modelId="{52D914C6-783C-4AAA-8039-8BEB22548CE5}" type="presParOf" srcId="{3951F028-16B8-4F8B-990B-5734401A0C62}" destId="{2A256E18-1A86-46A7-A949-8D4C6276F19D}" srcOrd="1" destOrd="0" presId="urn:microsoft.com/office/officeart/2008/layout/NameandTitleOrganizationalChart"/>
    <dgm:cxn modelId="{20342B90-BCD4-4238-AFA0-D7B9F1D00B4E}" type="presParOf" srcId="{3951F028-16B8-4F8B-990B-5734401A0C62}" destId="{E7A2A7B9-858F-4FE5-B7B6-68DCFF6F5D0E}" srcOrd="2" destOrd="0" presId="urn:microsoft.com/office/officeart/2008/layout/NameandTitleOrganizationalChart"/>
    <dgm:cxn modelId="{B58E5689-4500-464E-86F2-970C3AB2EF9B}" type="presParOf" srcId="{3CB2B614-C9EA-4FAD-9EF6-80B5E47BABAA}" destId="{C0438BA3-CE65-4181-B067-BB28AA341793}" srcOrd="4" destOrd="0" presId="urn:microsoft.com/office/officeart/2008/layout/NameandTitleOrganizationalChart"/>
    <dgm:cxn modelId="{7439F93B-6A26-4431-A1B1-94AE23F29713}" type="presParOf" srcId="{3CB2B614-C9EA-4FAD-9EF6-80B5E47BABAA}" destId="{CC236F75-0965-4D5A-915D-171C3625E983}" srcOrd="5" destOrd="0" presId="urn:microsoft.com/office/officeart/2008/layout/NameandTitleOrganizationalChart"/>
    <dgm:cxn modelId="{3AB4154B-25F5-4842-A976-AE466AA8D8FA}" type="presParOf" srcId="{CC236F75-0965-4D5A-915D-171C3625E983}" destId="{682FFC4A-CACD-4CCF-A327-C1B07674C5DD}" srcOrd="0" destOrd="0" presId="urn:microsoft.com/office/officeart/2008/layout/NameandTitleOrganizationalChart"/>
    <dgm:cxn modelId="{54F65EB6-00C7-4B68-A132-E7242BD958D8}" type="presParOf" srcId="{682FFC4A-CACD-4CCF-A327-C1B07674C5DD}" destId="{FEC6CA04-C178-474A-A1C5-44032954CD7E}" srcOrd="0" destOrd="0" presId="urn:microsoft.com/office/officeart/2008/layout/NameandTitleOrganizationalChart"/>
    <dgm:cxn modelId="{B1F4124B-67B0-4809-BA06-7567379BB6E6}" type="presParOf" srcId="{682FFC4A-CACD-4CCF-A327-C1B07674C5DD}" destId="{92A8FE73-B396-49DC-95C5-CC1D867BD072}" srcOrd="1" destOrd="0" presId="urn:microsoft.com/office/officeart/2008/layout/NameandTitleOrganizationalChart"/>
    <dgm:cxn modelId="{7F08005E-4FFE-4E6D-9E45-E900F7B43F84}" type="presParOf" srcId="{682FFC4A-CACD-4CCF-A327-C1B07674C5DD}" destId="{960F16B3-DCBF-4D77-829F-A15986F86467}" srcOrd="2" destOrd="0" presId="urn:microsoft.com/office/officeart/2008/layout/NameandTitleOrganizationalChart"/>
    <dgm:cxn modelId="{8F787BA8-6A8C-408B-A6E5-EDA91A023B7B}" type="presParOf" srcId="{CC236F75-0965-4D5A-915D-171C3625E983}" destId="{E2BD8180-B8DB-4A77-B2E3-7EAA0D1A888B}" srcOrd="1" destOrd="0" presId="urn:microsoft.com/office/officeart/2008/layout/NameandTitleOrganizationalChart"/>
    <dgm:cxn modelId="{30727DBC-62BD-4561-B6D1-6B8341DF2F3C}" type="presParOf" srcId="{E2BD8180-B8DB-4A77-B2E3-7EAA0D1A888B}" destId="{E0DF0CE0-0C80-4874-9B4D-8EE1B55D0FAD}" srcOrd="0" destOrd="0" presId="urn:microsoft.com/office/officeart/2008/layout/NameandTitleOrganizationalChart"/>
    <dgm:cxn modelId="{7697F81F-CF51-42D9-9C4A-58F97D92F690}" type="presParOf" srcId="{E2BD8180-B8DB-4A77-B2E3-7EAA0D1A888B}" destId="{4CD890A2-573E-4CAF-A353-A8212C5EDCFE}" srcOrd="1" destOrd="0" presId="urn:microsoft.com/office/officeart/2008/layout/NameandTitleOrganizationalChart"/>
    <dgm:cxn modelId="{90455D26-756C-4F74-8B60-A4789464E116}" type="presParOf" srcId="{4CD890A2-573E-4CAF-A353-A8212C5EDCFE}" destId="{B0996A9A-3D55-4BFC-AD73-4EC0CFE2F3C1}" srcOrd="0" destOrd="0" presId="urn:microsoft.com/office/officeart/2008/layout/NameandTitleOrganizationalChart"/>
    <dgm:cxn modelId="{4E9D584B-A92D-456E-8F37-6B19EB0B90AE}" type="presParOf" srcId="{B0996A9A-3D55-4BFC-AD73-4EC0CFE2F3C1}" destId="{971DDF00-A57B-4543-A39A-ED78AE06221A}" srcOrd="0" destOrd="0" presId="urn:microsoft.com/office/officeart/2008/layout/NameandTitleOrganizationalChart"/>
    <dgm:cxn modelId="{5F6A4B28-745F-4110-B8EB-A634352862A9}" type="presParOf" srcId="{B0996A9A-3D55-4BFC-AD73-4EC0CFE2F3C1}" destId="{83A344FA-102D-4EF5-BFBA-529E64D9A3EA}" srcOrd="1" destOrd="0" presId="urn:microsoft.com/office/officeart/2008/layout/NameandTitleOrganizationalChart"/>
    <dgm:cxn modelId="{14AA19AB-B5AD-4644-8194-0DDAABC096E9}" type="presParOf" srcId="{B0996A9A-3D55-4BFC-AD73-4EC0CFE2F3C1}" destId="{2F2052BB-76E9-4C24-ADD8-49D8C5895BCF}" srcOrd="2" destOrd="0" presId="urn:microsoft.com/office/officeart/2008/layout/NameandTitleOrganizationalChart"/>
    <dgm:cxn modelId="{2326DAA2-9CE8-4CE8-A67B-8DF05D9F0F25}" type="presParOf" srcId="{4CD890A2-573E-4CAF-A353-A8212C5EDCFE}" destId="{34E71160-CDA5-40BB-853E-ABEAE9EA2EE8}" srcOrd="1" destOrd="0" presId="urn:microsoft.com/office/officeart/2008/layout/NameandTitleOrganizationalChart"/>
    <dgm:cxn modelId="{0A432881-1FA6-4135-8735-8D9367269155}" type="presParOf" srcId="{4CD890A2-573E-4CAF-A353-A8212C5EDCFE}" destId="{7B5B1D7C-9CF4-43E0-B796-BBF3941A109B}" srcOrd="2" destOrd="0" presId="urn:microsoft.com/office/officeart/2008/layout/NameandTitleOrganizationalChart"/>
    <dgm:cxn modelId="{F47D3B86-4D83-4F68-BB05-F821CC9CB75E}" type="presParOf" srcId="{E2BD8180-B8DB-4A77-B2E3-7EAA0D1A888B}" destId="{BEE345C4-B457-4347-8A47-ED911B3694A1}" srcOrd="2" destOrd="0" presId="urn:microsoft.com/office/officeart/2008/layout/NameandTitleOrganizationalChart"/>
    <dgm:cxn modelId="{161961BE-EC7C-4674-9FAC-112DECE06A6B}" type="presParOf" srcId="{E2BD8180-B8DB-4A77-B2E3-7EAA0D1A888B}" destId="{4C0934D2-57F6-4E3B-9D7D-CF1A2A70AED7}" srcOrd="3" destOrd="0" presId="urn:microsoft.com/office/officeart/2008/layout/NameandTitleOrganizationalChart"/>
    <dgm:cxn modelId="{6CD6C9E5-DBA2-4749-9324-499948C2257C}" type="presParOf" srcId="{4C0934D2-57F6-4E3B-9D7D-CF1A2A70AED7}" destId="{D95336EF-86C5-43F5-92CF-42661B7F3407}" srcOrd="0" destOrd="0" presId="urn:microsoft.com/office/officeart/2008/layout/NameandTitleOrganizationalChart"/>
    <dgm:cxn modelId="{7F76475E-14FC-493A-B027-4D157E5E35C7}" type="presParOf" srcId="{D95336EF-86C5-43F5-92CF-42661B7F3407}" destId="{4A47DD06-8E61-4B5F-BF93-A07E7F19B520}" srcOrd="0" destOrd="0" presId="urn:microsoft.com/office/officeart/2008/layout/NameandTitleOrganizationalChart"/>
    <dgm:cxn modelId="{BCCD8280-07C6-4659-B353-B211AA3D4242}" type="presParOf" srcId="{D95336EF-86C5-43F5-92CF-42661B7F3407}" destId="{D11CFA38-C971-4A82-A71C-52CF325A5863}" srcOrd="1" destOrd="0" presId="urn:microsoft.com/office/officeart/2008/layout/NameandTitleOrganizationalChart"/>
    <dgm:cxn modelId="{0B52687D-0CF8-42BD-B227-89D3224A5A75}" type="presParOf" srcId="{D95336EF-86C5-43F5-92CF-42661B7F3407}" destId="{6112F5BF-3E3E-45F7-B078-AF3045463489}" srcOrd="2" destOrd="0" presId="urn:microsoft.com/office/officeart/2008/layout/NameandTitleOrganizationalChart"/>
    <dgm:cxn modelId="{EB379EBC-F469-4057-A192-92ECAEA29598}" type="presParOf" srcId="{4C0934D2-57F6-4E3B-9D7D-CF1A2A70AED7}" destId="{F361C5E4-6F7D-4746-8358-0E51E8192D03}" srcOrd="1" destOrd="0" presId="urn:microsoft.com/office/officeart/2008/layout/NameandTitleOrganizationalChart"/>
    <dgm:cxn modelId="{B67CFB3E-8E86-46EE-BF63-6F91577BB108}" type="presParOf" srcId="{F361C5E4-6F7D-4746-8358-0E51E8192D03}" destId="{D5AFEABD-E7FD-4CCD-8DC9-8F352ED6BC78}" srcOrd="0" destOrd="0" presId="urn:microsoft.com/office/officeart/2008/layout/NameandTitleOrganizationalChart"/>
    <dgm:cxn modelId="{7C8ED4F4-94CF-421E-B179-A783EA789133}" type="presParOf" srcId="{F361C5E4-6F7D-4746-8358-0E51E8192D03}" destId="{004363C6-0BBD-4B4E-AE39-9D84BC9E19A9}" srcOrd="1" destOrd="0" presId="urn:microsoft.com/office/officeart/2008/layout/NameandTitleOrganizationalChart"/>
    <dgm:cxn modelId="{5D8153AC-19F7-42ED-902E-2EE35D147972}" type="presParOf" srcId="{004363C6-0BBD-4B4E-AE39-9D84BC9E19A9}" destId="{100252EE-D8BA-4540-90B4-D03103A7B6AF}" srcOrd="0" destOrd="0" presId="urn:microsoft.com/office/officeart/2008/layout/NameandTitleOrganizationalChart"/>
    <dgm:cxn modelId="{EBBB0C14-1EE8-4ECE-AC04-5B10FC0D5039}" type="presParOf" srcId="{100252EE-D8BA-4540-90B4-D03103A7B6AF}" destId="{26C72AEE-66DC-4706-A7C2-9554171CA6B9}" srcOrd="0" destOrd="0" presId="urn:microsoft.com/office/officeart/2008/layout/NameandTitleOrganizationalChart"/>
    <dgm:cxn modelId="{7277FAC0-7A0C-4B95-97C8-D35EF4684EB0}" type="presParOf" srcId="{100252EE-D8BA-4540-90B4-D03103A7B6AF}" destId="{489B73D4-8033-4A0A-94DF-1364D1C850E1}" srcOrd="1" destOrd="0" presId="urn:microsoft.com/office/officeart/2008/layout/NameandTitleOrganizationalChart"/>
    <dgm:cxn modelId="{CAC8BB8D-ADF6-4977-AD6D-112E998938E6}" type="presParOf" srcId="{100252EE-D8BA-4540-90B4-D03103A7B6AF}" destId="{03BCC0DC-9756-49D5-AA7E-85C17B613C89}" srcOrd="2" destOrd="0" presId="urn:microsoft.com/office/officeart/2008/layout/NameandTitleOrganizationalChart"/>
    <dgm:cxn modelId="{8B149824-C69D-4AD6-96EE-F036D328AB2D}" type="presParOf" srcId="{004363C6-0BBD-4B4E-AE39-9D84BC9E19A9}" destId="{D83CBDBA-38CD-41E2-9220-EB3604E7A4CE}" srcOrd="1" destOrd="0" presId="urn:microsoft.com/office/officeart/2008/layout/NameandTitleOrganizationalChart"/>
    <dgm:cxn modelId="{7AF89F1A-1816-439E-A1A9-B855DE96E7C3}" type="presParOf" srcId="{004363C6-0BBD-4B4E-AE39-9D84BC9E19A9}" destId="{8468D28B-DCAD-4C18-9DE7-29CCE0873CE7}" srcOrd="2" destOrd="0" presId="urn:microsoft.com/office/officeart/2008/layout/NameandTitleOrganizationalChart"/>
    <dgm:cxn modelId="{B9EA59A4-2CD3-4699-85D4-BBBD5D9F081F}" type="presParOf" srcId="{F361C5E4-6F7D-4746-8358-0E51E8192D03}" destId="{E8F5CE77-90F5-41BC-8992-2B428D7CA71D}" srcOrd="2" destOrd="0" presId="urn:microsoft.com/office/officeart/2008/layout/NameandTitleOrganizationalChart"/>
    <dgm:cxn modelId="{61E73191-94DC-441F-95C8-14907B019116}" type="presParOf" srcId="{F361C5E4-6F7D-4746-8358-0E51E8192D03}" destId="{64090DFB-DB6A-4AD0-B072-C6193DF86E9A}" srcOrd="3" destOrd="0" presId="urn:microsoft.com/office/officeart/2008/layout/NameandTitleOrganizationalChart"/>
    <dgm:cxn modelId="{E1D2522B-7B1E-473F-9C3D-D490C93BB619}" type="presParOf" srcId="{64090DFB-DB6A-4AD0-B072-C6193DF86E9A}" destId="{14A4D6B8-D267-45D2-85A7-1DA2112F7F79}" srcOrd="0" destOrd="0" presId="urn:microsoft.com/office/officeart/2008/layout/NameandTitleOrganizationalChart"/>
    <dgm:cxn modelId="{ACB0E3E6-C55D-4169-A801-2AEEECB15053}" type="presParOf" srcId="{14A4D6B8-D267-45D2-85A7-1DA2112F7F79}" destId="{D96DD551-23AB-4802-A2DB-134DCF63F251}" srcOrd="0" destOrd="0" presId="urn:microsoft.com/office/officeart/2008/layout/NameandTitleOrganizationalChart"/>
    <dgm:cxn modelId="{CAF95EED-7BD0-4466-ACC8-E4A732DD1D14}" type="presParOf" srcId="{14A4D6B8-D267-45D2-85A7-1DA2112F7F79}" destId="{511CB6F8-6D00-4933-90D7-623106C9A872}" srcOrd="1" destOrd="0" presId="urn:microsoft.com/office/officeart/2008/layout/NameandTitleOrganizationalChart"/>
    <dgm:cxn modelId="{88ACD09A-D15F-48CB-B3C3-25899FDFD35B}" type="presParOf" srcId="{14A4D6B8-D267-45D2-85A7-1DA2112F7F79}" destId="{369FD556-3CF4-4684-9795-F53FCACF7AA9}" srcOrd="2" destOrd="0" presId="urn:microsoft.com/office/officeart/2008/layout/NameandTitleOrganizationalChart"/>
    <dgm:cxn modelId="{C9735A2C-77AE-4AB8-A429-446EF7960F17}" type="presParOf" srcId="{64090DFB-DB6A-4AD0-B072-C6193DF86E9A}" destId="{A0EBA35D-D2A2-4034-A6FE-144FD60A4578}" srcOrd="1" destOrd="0" presId="urn:microsoft.com/office/officeart/2008/layout/NameandTitleOrganizationalChart"/>
    <dgm:cxn modelId="{2AE1634C-E6F5-41AE-B7EB-8753DDCD490A}" type="presParOf" srcId="{64090DFB-DB6A-4AD0-B072-C6193DF86E9A}" destId="{5CD77D28-1116-4C97-8AA0-F054FBFE756A}" srcOrd="2" destOrd="0" presId="urn:microsoft.com/office/officeart/2008/layout/NameandTitleOrganizationalChart"/>
    <dgm:cxn modelId="{47EE2635-A26D-4363-84A6-6D677343B170}" type="presParOf" srcId="{4C0934D2-57F6-4E3B-9D7D-CF1A2A70AED7}" destId="{C3A8F15B-E91D-40B0-8416-47FF100AC78D}" srcOrd="2" destOrd="0" presId="urn:microsoft.com/office/officeart/2008/layout/NameandTitleOrganizationalChart"/>
    <dgm:cxn modelId="{FCC4944D-152A-4E33-AB83-049E4A8AC089}" type="presParOf" srcId="{C3A8F15B-E91D-40B0-8416-47FF100AC78D}" destId="{040FF65D-3A73-4E83-A45B-D057CF865813}" srcOrd="0" destOrd="0" presId="urn:microsoft.com/office/officeart/2008/layout/NameandTitleOrganizationalChart"/>
    <dgm:cxn modelId="{0B8D8776-2D7C-40FE-8E91-97C98CD967AD}" type="presParOf" srcId="{C3A8F15B-E91D-40B0-8416-47FF100AC78D}" destId="{9CAB0E89-1C9D-4D8B-AE5E-73D09EBABDC0}" srcOrd="1" destOrd="0" presId="urn:microsoft.com/office/officeart/2008/layout/NameandTitleOrganizationalChart"/>
    <dgm:cxn modelId="{E1B8C95C-2B9B-4D6B-994E-5A85FA6C1EF3}" type="presParOf" srcId="{9CAB0E89-1C9D-4D8B-AE5E-73D09EBABDC0}" destId="{40803FC9-E0C1-4583-9553-6512683173FD}" srcOrd="0" destOrd="0" presId="urn:microsoft.com/office/officeart/2008/layout/NameandTitleOrganizationalChart"/>
    <dgm:cxn modelId="{68124D40-1D62-49AA-B6E8-A522BB317868}" type="presParOf" srcId="{40803FC9-E0C1-4583-9553-6512683173FD}" destId="{9917F917-762D-4D2A-9A2A-386C52AF0AC6}" srcOrd="0" destOrd="0" presId="urn:microsoft.com/office/officeart/2008/layout/NameandTitleOrganizationalChart"/>
    <dgm:cxn modelId="{0B634104-9784-4BBD-8F97-AFB624771953}" type="presParOf" srcId="{40803FC9-E0C1-4583-9553-6512683173FD}" destId="{E4345596-DEA1-47D3-998A-52A0599E6F18}" srcOrd="1" destOrd="0" presId="urn:microsoft.com/office/officeart/2008/layout/NameandTitleOrganizationalChart"/>
    <dgm:cxn modelId="{C6BD3C41-9536-4036-8711-C1FCB69CB20E}" type="presParOf" srcId="{40803FC9-E0C1-4583-9553-6512683173FD}" destId="{0AC46D74-E727-4314-97CB-60E05D365FC8}" srcOrd="2" destOrd="0" presId="urn:microsoft.com/office/officeart/2008/layout/NameandTitleOrganizationalChart"/>
    <dgm:cxn modelId="{8E4893BA-C3AD-496E-B5DA-4697B3D8139A}" type="presParOf" srcId="{9CAB0E89-1C9D-4D8B-AE5E-73D09EBABDC0}" destId="{246C73A2-49B3-4CAC-B197-06AA094E4D56}" srcOrd="1" destOrd="0" presId="urn:microsoft.com/office/officeart/2008/layout/NameandTitleOrganizationalChart"/>
    <dgm:cxn modelId="{DE29BB77-98E8-4A2C-B8DE-062470676E58}" type="presParOf" srcId="{9CAB0E89-1C9D-4D8B-AE5E-73D09EBABDC0}" destId="{364B8375-C35F-4F7F-B221-52708B1E76C7}" srcOrd="2" destOrd="0" presId="urn:microsoft.com/office/officeart/2008/layout/NameandTitleOrganizationalChart"/>
    <dgm:cxn modelId="{F9797EE5-776C-4310-82DB-7D59E4605074}" type="presParOf" srcId="{E2BD8180-B8DB-4A77-B2E3-7EAA0D1A888B}" destId="{FBA8816A-2D7E-414C-858F-B3F0AFA79480}" srcOrd="4" destOrd="0" presId="urn:microsoft.com/office/officeart/2008/layout/NameandTitleOrganizationalChart"/>
    <dgm:cxn modelId="{13C3A45C-6CCE-4B38-8BB9-B36AA222745F}" type="presParOf" srcId="{E2BD8180-B8DB-4A77-B2E3-7EAA0D1A888B}" destId="{646A6FAF-20CD-4CF5-981B-7DD38B2EE7CF}" srcOrd="5" destOrd="0" presId="urn:microsoft.com/office/officeart/2008/layout/NameandTitleOrganizationalChart"/>
    <dgm:cxn modelId="{68A5A2CB-DAA1-494C-B165-5CD984FB0CDE}" type="presParOf" srcId="{646A6FAF-20CD-4CF5-981B-7DD38B2EE7CF}" destId="{D238A068-3725-4B75-BB66-734BD2D88F25}" srcOrd="0" destOrd="0" presId="urn:microsoft.com/office/officeart/2008/layout/NameandTitleOrganizationalChart"/>
    <dgm:cxn modelId="{7600F546-0225-4021-8A18-780378ED62ED}" type="presParOf" srcId="{D238A068-3725-4B75-BB66-734BD2D88F25}" destId="{80CF3314-D595-4365-BB1C-B9152ECE8261}" srcOrd="0" destOrd="0" presId="urn:microsoft.com/office/officeart/2008/layout/NameandTitleOrganizationalChart"/>
    <dgm:cxn modelId="{A996A9E8-7206-444C-A68D-DD859A08EB4C}" type="presParOf" srcId="{D238A068-3725-4B75-BB66-734BD2D88F25}" destId="{DBECFFFD-9E12-4F44-9DFC-DC21CAE4E97A}" srcOrd="1" destOrd="0" presId="urn:microsoft.com/office/officeart/2008/layout/NameandTitleOrganizationalChart"/>
    <dgm:cxn modelId="{EFE57DF3-23BA-476E-9FD5-6E8F6A8940F0}" type="presParOf" srcId="{D238A068-3725-4B75-BB66-734BD2D88F25}" destId="{9CF0E166-EF11-426C-B9DD-8534E33BC85E}" srcOrd="2" destOrd="0" presId="urn:microsoft.com/office/officeart/2008/layout/NameandTitleOrganizationalChart"/>
    <dgm:cxn modelId="{AEFC9F63-15B7-4D01-8377-2677DA0D04DA}" type="presParOf" srcId="{646A6FAF-20CD-4CF5-981B-7DD38B2EE7CF}" destId="{FFBFB2A2-C019-4DB4-A270-54FB8CE099C4}" srcOrd="1" destOrd="0" presId="urn:microsoft.com/office/officeart/2008/layout/NameandTitleOrganizationalChart"/>
    <dgm:cxn modelId="{04C0E176-B3ED-48D4-8F49-A23615AD9416}" type="presParOf" srcId="{646A6FAF-20CD-4CF5-981B-7DD38B2EE7CF}" destId="{546F74D4-9345-4C9A-B647-023EC6422767}" srcOrd="2" destOrd="0" presId="urn:microsoft.com/office/officeart/2008/layout/NameandTitleOrganizationalChart"/>
    <dgm:cxn modelId="{723BEF11-694A-4D74-A49D-1AE5D973DB68}" type="presParOf" srcId="{CC236F75-0965-4D5A-915D-171C3625E983}" destId="{C94655BF-2CED-4828-8665-A17D341FDB2C}" srcOrd="2" destOrd="0" presId="urn:microsoft.com/office/officeart/2008/layout/NameandTitleOrganizationalChart"/>
    <dgm:cxn modelId="{DA2993E2-8A97-470D-9D0E-61523253B0C9}" type="presParOf" srcId="{C94655BF-2CED-4828-8665-A17D341FDB2C}" destId="{4FE1AE5E-3133-4240-88DA-025206D676C7}" srcOrd="0" destOrd="0" presId="urn:microsoft.com/office/officeart/2008/layout/NameandTitleOrganizationalChart"/>
    <dgm:cxn modelId="{451B1500-0F8C-4B6A-B5EF-A2DDB040C5A8}" type="presParOf" srcId="{C94655BF-2CED-4828-8665-A17D341FDB2C}" destId="{B4B59117-D81D-4840-AD75-406CA573532A}" srcOrd="1" destOrd="0" presId="urn:microsoft.com/office/officeart/2008/layout/NameandTitleOrganizationalChart"/>
    <dgm:cxn modelId="{790FD310-67C4-45EE-AB69-0A72A4B41178}" type="presParOf" srcId="{B4B59117-D81D-4840-AD75-406CA573532A}" destId="{433E7A63-963B-465B-A5A0-B2C0B18B5335}" srcOrd="0" destOrd="0" presId="urn:microsoft.com/office/officeart/2008/layout/NameandTitleOrganizationalChart"/>
    <dgm:cxn modelId="{6E15D74D-5248-4C1C-B4F6-6C169A0255C2}" type="presParOf" srcId="{433E7A63-963B-465B-A5A0-B2C0B18B5335}" destId="{2A81F40E-5960-44F9-8A16-68BDCDEFFB1B}" srcOrd="0" destOrd="0" presId="urn:microsoft.com/office/officeart/2008/layout/NameandTitleOrganizationalChart"/>
    <dgm:cxn modelId="{20FA0889-0434-4848-9788-EB21CE2314F9}" type="presParOf" srcId="{433E7A63-963B-465B-A5A0-B2C0B18B5335}" destId="{64F17EB3-6A62-47C1-A8B0-8AAC064FDF4E}" srcOrd="1" destOrd="0" presId="urn:microsoft.com/office/officeart/2008/layout/NameandTitleOrganizationalChart"/>
    <dgm:cxn modelId="{EDC110B4-8785-4ECD-8647-4D07B4B1FE06}" type="presParOf" srcId="{433E7A63-963B-465B-A5A0-B2C0B18B5335}" destId="{E2E3BC98-F781-4C28-BF6F-84A060327558}" srcOrd="2" destOrd="0" presId="urn:microsoft.com/office/officeart/2008/layout/NameandTitleOrganizationalChart"/>
    <dgm:cxn modelId="{600ADD6C-7BF5-48FB-919B-298843419A3B}" type="presParOf" srcId="{B4B59117-D81D-4840-AD75-406CA573532A}" destId="{6010C2FA-37C6-4EE6-A17A-8D81041D5526}" srcOrd="1" destOrd="0" presId="urn:microsoft.com/office/officeart/2008/layout/NameandTitleOrganizationalChart"/>
    <dgm:cxn modelId="{E7FDE892-5047-4D1C-ADD5-C7C6761EEEBE}" type="presParOf" srcId="{B4B59117-D81D-4840-AD75-406CA573532A}" destId="{608817EF-D081-40C8-BF24-C4C446CF20B0}" srcOrd="2" destOrd="0" presId="urn:microsoft.com/office/officeart/2008/layout/NameandTitleOrganizationalChart"/>
    <dgm:cxn modelId="{25E51167-437E-49CF-AF45-DF050341ADF9}" type="presParOf" srcId="{C8EA21E4-6EF0-47B5-811E-40C4FE07AB22}" destId="{EB6345A3-A1E2-43C4-96D5-4327E6B5F93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C1D4C6-D216-4F98-BA1B-E174046EF5BD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#6" csCatId="accent1" phldr="1"/>
      <dgm:spPr/>
      <dgm:t>
        <a:bodyPr/>
        <a:lstStyle/>
        <a:p>
          <a:endParaRPr lang="zh-TW" altLang="en-US"/>
        </a:p>
      </dgm:t>
    </dgm:pt>
    <dgm:pt modelId="{31137954-1C51-413E-987E-F23A8E1247B3}">
      <dgm:prSet phldrT="[文字]" custT="1"/>
      <dgm:spPr/>
      <dgm:t>
        <a:bodyPr/>
        <a:lstStyle/>
        <a:p>
          <a:r>
            <a:rPr lang="zh-TW" altLang="en-US" sz="3200" dirty="0" smtClean="0"/>
            <a:t>父親丁</a:t>
          </a:r>
          <a:endParaRPr lang="zh-TW" altLang="en-US" sz="3200" dirty="0"/>
        </a:p>
      </dgm:t>
    </dgm:pt>
    <dgm:pt modelId="{4B781145-D32C-4CD0-9F04-6D583B1A18F9}" type="parTrans" cxnId="{B93B0842-1BD1-4F90-8065-66A5C5CA8DB8}">
      <dgm:prSet/>
      <dgm:spPr/>
      <dgm:t>
        <a:bodyPr/>
        <a:lstStyle/>
        <a:p>
          <a:endParaRPr lang="zh-TW" altLang="en-US"/>
        </a:p>
      </dgm:t>
    </dgm:pt>
    <dgm:pt modelId="{780372FF-7C3D-4228-939B-C13D21029EF1}" type="sibTrans" cxnId="{B93B0842-1BD1-4F90-8065-66A5C5CA8DB8}">
      <dgm:prSet/>
      <dgm:spPr/>
      <dgm:t>
        <a:bodyPr/>
        <a:lstStyle/>
        <a:p>
          <a:r>
            <a:rPr lang="zh-TW" altLang="en-US" b="1" dirty="0" smtClean="0"/>
            <a:t>第二順位繼承人</a:t>
          </a:r>
          <a:endParaRPr lang="zh-TW" altLang="en-US" b="1" dirty="0"/>
        </a:p>
      </dgm:t>
    </dgm:pt>
    <dgm:pt modelId="{67838191-E7BB-45A1-B39A-00233A35171A}" type="asst">
      <dgm:prSet phldrT="[文字]" custT="1"/>
      <dgm:spPr/>
      <dgm:t>
        <a:bodyPr/>
        <a:lstStyle/>
        <a:p>
          <a:r>
            <a:rPr lang="zh-TW" altLang="en-US" sz="3200" dirty="0" smtClean="0"/>
            <a:t>配偶甲</a:t>
          </a:r>
          <a:endParaRPr lang="zh-TW" altLang="en-US" sz="3200" dirty="0"/>
        </a:p>
      </dgm:t>
    </dgm:pt>
    <dgm:pt modelId="{0440372E-A207-4F6F-8B76-6A952DB47161}" type="parTrans" cxnId="{2957FC7D-BA01-4D5A-BD09-8C654711048E}">
      <dgm:prSet/>
      <dgm:spPr/>
      <dgm:t>
        <a:bodyPr/>
        <a:lstStyle/>
        <a:p>
          <a:endParaRPr lang="zh-TW" altLang="en-US"/>
        </a:p>
      </dgm:t>
    </dgm:pt>
    <dgm:pt modelId="{23DD9950-2D27-4E9D-B806-C2611C95E7BC}" type="sibTrans" cxnId="{2957FC7D-BA01-4D5A-BD09-8C654711048E}">
      <dgm:prSet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當然繼承人</a:t>
          </a:r>
          <a:endParaRPr lang="zh-TW" altLang="en-US" b="1" dirty="0"/>
        </a:p>
      </dgm:t>
    </dgm:pt>
    <dgm:pt modelId="{0756481B-459B-46DF-9CC1-29FBFBBC8F2E}">
      <dgm:prSet phldrT="[文字]" custT="1"/>
      <dgm:spPr/>
      <dgm:t>
        <a:bodyPr/>
        <a:lstStyle/>
        <a:p>
          <a:r>
            <a:rPr lang="zh-TW" altLang="en-US" sz="3200" dirty="0" smtClean="0"/>
            <a:t>戊兄</a:t>
          </a:r>
          <a:endParaRPr lang="zh-TW" altLang="en-US" sz="3200" dirty="0"/>
        </a:p>
      </dgm:t>
    </dgm:pt>
    <dgm:pt modelId="{AA380598-D452-446E-BAFD-4EAD4C21BB6D}" type="parTrans" cxnId="{DB78C103-193F-426B-9E96-F222959EE13A}">
      <dgm:prSet/>
      <dgm:spPr/>
      <dgm:t>
        <a:bodyPr/>
        <a:lstStyle/>
        <a:p>
          <a:endParaRPr lang="zh-TW" altLang="en-US"/>
        </a:p>
      </dgm:t>
    </dgm:pt>
    <dgm:pt modelId="{82FB2694-9200-495E-A570-4318ABAEAA90}" type="sibTrans" cxnId="{DB78C103-193F-426B-9E96-F222959EE13A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第三順位繼承人</a:t>
          </a:r>
          <a:endParaRPr lang="zh-TW" altLang="en-US" b="1" dirty="0"/>
        </a:p>
      </dgm:t>
    </dgm:pt>
    <dgm:pt modelId="{7F90D13A-95C7-405D-B10C-61275C04BD03}">
      <dgm:prSet phldrT="[文字]" custT="1"/>
      <dgm:spPr/>
      <dgm:t>
        <a:bodyPr/>
        <a:lstStyle/>
        <a:p>
          <a:r>
            <a:rPr lang="zh-TW" altLang="en-US" sz="3200" dirty="0" smtClean="0"/>
            <a:t>庚弟</a:t>
          </a:r>
          <a:endParaRPr lang="zh-TW" altLang="en-US" sz="3200" dirty="0"/>
        </a:p>
      </dgm:t>
    </dgm:pt>
    <dgm:pt modelId="{DD38370A-8A83-45C0-B156-08AA00B93446}" type="parTrans" cxnId="{6931CBB4-773F-4F82-A3C7-161C3AF19D94}">
      <dgm:prSet/>
      <dgm:spPr/>
      <dgm:t>
        <a:bodyPr/>
        <a:lstStyle/>
        <a:p>
          <a:endParaRPr lang="zh-TW" altLang="en-US"/>
        </a:p>
      </dgm:t>
    </dgm:pt>
    <dgm:pt modelId="{6417D634-39AA-4A57-9E99-0E24809F9A18}" type="sibTrans" cxnId="{6931CBB4-773F-4F82-A3C7-161C3AF19D94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第三順位繼承人</a:t>
          </a:r>
          <a:endParaRPr lang="zh-TW" altLang="en-US" b="1" dirty="0"/>
        </a:p>
      </dgm:t>
    </dgm:pt>
    <dgm:pt modelId="{B7736D09-B57D-497F-BD82-2DB03E5A78A5}">
      <dgm:prSet phldrT="[文字]" custT="1"/>
      <dgm:spPr/>
      <dgm:t>
        <a:bodyPr/>
        <a:lstStyle/>
        <a:p>
          <a:r>
            <a:rPr lang="zh-TW" altLang="en-US" sz="3200" dirty="0" smtClean="0"/>
            <a:t>小張</a:t>
          </a:r>
          <a:endParaRPr lang="zh-TW" altLang="en-US" sz="3200" dirty="0"/>
        </a:p>
      </dgm:t>
    </dgm:pt>
    <dgm:pt modelId="{89AF0FFC-21D1-48B1-BEBB-AA699DBDF6DF}" type="parTrans" cxnId="{2A25A901-86BC-4A93-A84F-6B660E64EBD8}">
      <dgm:prSet/>
      <dgm:spPr/>
      <dgm:t>
        <a:bodyPr/>
        <a:lstStyle/>
        <a:p>
          <a:endParaRPr lang="zh-TW" altLang="en-US"/>
        </a:p>
      </dgm:t>
    </dgm:pt>
    <dgm:pt modelId="{3A5C1D33-CD7E-40D0-9EDF-881812E8A727}" type="sibTrans" cxnId="{2A25A901-86BC-4A93-A84F-6B660E64EBD8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zh-TW" altLang="en-US" b="1" dirty="0" smtClean="0"/>
            <a:t>被繼承人</a:t>
          </a:r>
          <a:endParaRPr lang="zh-TW" altLang="en-US" b="1" dirty="0"/>
        </a:p>
      </dgm:t>
    </dgm:pt>
    <dgm:pt modelId="{EB3D5BAE-34A2-477D-AD4E-8720D9672568}">
      <dgm:prSet custT="1"/>
      <dgm:spPr/>
      <dgm:t>
        <a:bodyPr/>
        <a:lstStyle/>
        <a:p>
          <a:r>
            <a:rPr lang="zh-TW" altLang="en-US" sz="3200" dirty="0" smtClean="0"/>
            <a:t>小乙</a:t>
          </a:r>
          <a:endParaRPr lang="zh-TW" altLang="en-US" sz="3200" dirty="0"/>
        </a:p>
      </dgm:t>
    </dgm:pt>
    <dgm:pt modelId="{EB5DFDB0-68B9-4B7B-9E4E-41F780E803D8}" type="parTrans" cxnId="{DEF991A3-08AC-4FB3-A6D0-5151B914577A}">
      <dgm:prSet/>
      <dgm:spPr/>
      <dgm:t>
        <a:bodyPr/>
        <a:lstStyle/>
        <a:p>
          <a:endParaRPr lang="zh-TW" altLang="en-US"/>
        </a:p>
      </dgm:t>
    </dgm:pt>
    <dgm:pt modelId="{0B842683-1437-42A3-B15C-17F438BF2B4A}" type="sibTrans" cxnId="{DEF991A3-08AC-4FB3-A6D0-5151B914577A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0B0BF8BE-757B-4B77-B645-60B13B419EF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sz="3200" dirty="0" smtClean="0"/>
            <a:t>小丙</a:t>
          </a:r>
          <a:endParaRPr lang="zh-TW" altLang="en-US" sz="3200" dirty="0"/>
        </a:p>
      </dgm:t>
    </dgm:pt>
    <dgm:pt modelId="{A159394D-D010-4ED0-8ACC-58A6E3F91F1D}" type="parTrans" cxnId="{E00493AA-AAA9-4BE3-8855-9A9BDB7928CC}">
      <dgm:prSet/>
      <dgm:spPr/>
      <dgm:t>
        <a:bodyPr/>
        <a:lstStyle/>
        <a:p>
          <a:endParaRPr lang="zh-TW" altLang="en-US"/>
        </a:p>
      </dgm:t>
    </dgm:pt>
    <dgm:pt modelId="{009920D3-D134-40BA-BFE8-4F656D418E93}" type="sibTrans" cxnId="{E00493AA-AAA9-4BE3-8855-9A9BDB7928CC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zh-TW" altLang="en-US" b="1" dirty="0" smtClean="0"/>
            <a:t>先歿</a:t>
          </a:r>
          <a:endParaRPr lang="zh-TW" altLang="en-US" b="1" dirty="0"/>
        </a:p>
      </dgm:t>
    </dgm:pt>
    <dgm:pt modelId="{F7DBF698-60E6-4523-8659-9D28E0ECBBAC}">
      <dgm:prSet custT="1"/>
      <dgm:spPr/>
      <dgm:t>
        <a:bodyPr/>
        <a:lstStyle/>
        <a:p>
          <a:r>
            <a:rPr lang="zh-TW" altLang="en-US" sz="3200" dirty="0" smtClean="0"/>
            <a:t>胎兒</a:t>
          </a:r>
          <a:endParaRPr lang="zh-TW" altLang="en-US" sz="3200" dirty="0"/>
        </a:p>
      </dgm:t>
    </dgm:pt>
    <dgm:pt modelId="{FCC3FCFA-E778-48BF-B8CC-DAE91968A272}" type="parTrans" cxnId="{B378A132-2E8C-44AF-826A-2780312C086F}">
      <dgm:prSet/>
      <dgm:spPr/>
      <dgm:t>
        <a:bodyPr/>
        <a:lstStyle/>
        <a:p>
          <a:endParaRPr lang="zh-TW" altLang="en-US"/>
        </a:p>
      </dgm:t>
    </dgm:pt>
    <dgm:pt modelId="{565045F1-A0C0-4ECE-B8FA-8E17BE8DE299}" type="sibTrans" cxnId="{B378A132-2E8C-44AF-826A-2780312C086F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1B82F87A-3730-46CF-9E45-F6CE47B5809D}" type="asst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dirty="0" smtClean="0"/>
            <a:t>丙配偶Ａ</a:t>
          </a:r>
          <a:endParaRPr lang="zh-TW" altLang="en-US" dirty="0"/>
        </a:p>
      </dgm:t>
    </dgm:pt>
    <dgm:pt modelId="{1932DAC4-ACBD-41D1-837E-E05565C16076}" type="parTrans" cxnId="{3BD54077-F97E-49C7-93DC-C9A326A51DA4}">
      <dgm:prSet/>
      <dgm:spPr/>
      <dgm:t>
        <a:bodyPr/>
        <a:lstStyle/>
        <a:p>
          <a:endParaRPr lang="zh-TW" altLang="en-US"/>
        </a:p>
      </dgm:t>
    </dgm:pt>
    <dgm:pt modelId="{FDD89549-C154-48AE-9C57-DE06BEE077C0}" type="sibTrans" cxnId="{3BD54077-F97E-49C7-93DC-C9A326A51DA4}">
      <dgm:prSet/>
      <dgm:spPr/>
      <dgm:t>
        <a:bodyPr/>
        <a:lstStyle/>
        <a:p>
          <a:pPr algn="ctr"/>
          <a:r>
            <a:rPr lang="zh-TW" altLang="en-US" dirty="0" smtClean="0"/>
            <a:t>無繼承權</a:t>
          </a:r>
          <a:endParaRPr lang="zh-TW" altLang="en-US" dirty="0"/>
        </a:p>
      </dgm:t>
    </dgm:pt>
    <dgm:pt modelId="{213B7EE8-8B72-4735-994C-2929843D3CC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dirty="0" smtClean="0"/>
            <a:t>Ｂ</a:t>
          </a:r>
          <a:endParaRPr lang="zh-TW" altLang="en-US" dirty="0"/>
        </a:p>
      </dgm:t>
    </dgm:pt>
    <dgm:pt modelId="{FEABA439-9BF3-4C00-A7EB-C17697FAD9B2}" type="parTrans" cxnId="{793E37F1-9AE7-4823-84B8-1A0868AC88DD}">
      <dgm:prSet/>
      <dgm:spPr/>
      <dgm:t>
        <a:bodyPr/>
        <a:lstStyle/>
        <a:p>
          <a:endParaRPr lang="zh-TW" altLang="en-US"/>
        </a:p>
      </dgm:t>
    </dgm:pt>
    <dgm:pt modelId="{EE82D0CC-B04E-42FA-A0A8-FCDF0E6F5C35}" type="sibTrans" cxnId="{793E37F1-9AE7-4823-84B8-1A0868AC88DD}">
      <dgm:prSet/>
      <dgm:spPr>
        <a:solidFill>
          <a:srgbClr val="FF99CC">
            <a:alpha val="90000"/>
          </a:srgbClr>
        </a:solidFill>
      </dgm:spPr>
      <dgm:t>
        <a:bodyPr/>
        <a:lstStyle/>
        <a:p>
          <a:pPr algn="ctr"/>
          <a:r>
            <a:rPr lang="zh-TW" altLang="en-US" b="1" dirty="0" smtClean="0"/>
            <a:t>二親等第一順位繼承人</a:t>
          </a:r>
          <a:endParaRPr lang="zh-TW" altLang="en-US" b="1" dirty="0"/>
        </a:p>
      </dgm:t>
    </dgm:pt>
    <dgm:pt modelId="{6833496E-4BB6-4760-B3EA-5B6563788A1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dirty="0" smtClean="0"/>
            <a:t>Ｃ</a:t>
          </a:r>
          <a:endParaRPr lang="zh-TW" altLang="en-US" dirty="0"/>
        </a:p>
      </dgm:t>
    </dgm:pt>
    <dgm:pt modelId="{B469A8FF-8FA0-47B4-BB51-90948484F447}" type="parTrans" cxnId="{97225FAF-8B42-46E4-844E-05E0F850F693}">
      <dgm:prSet/>
      <dgm:spPr/>
      <dgm:t>
        <a:bodyPr/>
        <a:lstStyle/>
        <a:p>
          <a:endParaRPr lang="zh-TW" altLang="en-US"/>
        </a:p>
      </dgm:t>
    </dgm:pt>
    <dgm:pt modelId="{B6FB2BB0-0541-4DED-8D0F-417BA1DE2F8F}" type="sibTrans" cxnId="{97225FAF-8B42-46E4-844E-05E0F850F693}">
      <dgm:prSet/>
      <dgm:spPr>
        <a:solidFill>
          <a:srgbClr val="FF99CC">
            <a:alpha val="90000"/>
          </a:srgbClr>
        </a:solidFill>
      </dgm:spPr>
      <dgm:t>
        <a:bodyPr/>
        <a:lstStyle/>
        <a:p>
          <a:pPr algn="ctr"/>
          <a:r>
            <a:rPr lang="zh-TW" altLang="en-US" b="1" dirty="0" smtClean="0"/>
            <a:t>二親等第一順位繼承人</a:t>
          </a:r>
          <a:endParaRPr lang="zh-TW" altLang="en-US" b="1" dirty="0"/>
        </a:p>
      </dgm:t>
    </dgm:pt>
    <dgm:pt modelId="{AF5B9F04-6953-4C4A-9C73-C315AEE0179F}" type="pres">
      <dgm:prSet presAssocID="{82C1D4C6-D216-4F98-BA1B-E174046EF5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8EA21E4-6EF0-47B5-811E-40C4FE07AB22}" type="pres">
      <dgm:prSet presAssocID="{31137954-1C51-413E-987E-F23A8E1247B3}" presName="hierRoot1" presStyleCnt="0">
        <dgm:presLayoutVars>
          <dgm:hierBranch val="init"/>
        </dgm:presLayoutVars>
      </dgm:prSet>
      <dgm:spPr/>
    </dgm:pt>
    <dgm:pt modelId="{1FA73607-BA61-455C-8764-CF745E49CA36}" type="pres">
      <dgm:prSet presAssocID="{31137954-1C51-413E-987E-F23A8E1247B3}" presName="rootComposite1" presStyleCnt="0"/>
      <dgm:spPr/>
    </dgm:pt>
    <dgm:pt modelId="{904EA30B-D2C2-4F93-81C5-57D511F0F8EE}" type="pres">
      <dgm:prSet presAssocID="{31137954-1C51-413E-987E-F23A8E1247B3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0E962B-ABA6-4516-9200-151DDC532FBF}" type="pres">
      <dgm:prSet presAssocID="{31137954-1C51-413E-987E-F23A8E1247B3}" presName="titleText1" presStyleLbl="fgAcc0" presStyleIdx="0" presStyleCnt="1" custScaleX="100296" custScaleY="128446" custLinFactNeighborX="51892" custLinFactNeighborY="1231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F95512B-86AF-48B0-93BA-2BD298637AB5}" type="pres">
      <dgm:prSet presAssocID="{31137954-1C51-413E-987E-F23A8E1247B3}" presName="rootConnector1" presStyleLbl="node1" presStyleIdx="0" presStyleCnt="8"/>
      <dgm:spPr/>
      <dgm:t>
        <a:bodyPr/>
        <a:lstStyle/>
        <a:p>
          <a:endParaRPr lang="zh-TW" altLang="en-US"/>
        </a:p>
      </dgm:t>
    </dgm:pt>
    <dgm:pt modelId="{3CB2B614-C9EA-4FAD-9EF6-80B5E47BABAA}" type="pres">
      <dgm:prSet presAssocID="{31137954-1C51-413E-987E-F23A8E1247B3}" presName="hierChild2" presStyleCnt="0"/>
      <dgm:spPr/>
    </dgm:pt>
    <dgm:pt modelId="{2A9CEF5C-08CF-4D49-8CA4-F3E6D0BBDE23}" type="pres">
      <dgm:prSet presAssocID="{AA380598-D452-446E-BAFD-4EAD4C21BB6D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0853D643-4C0B-41EB-A448-B098551A7351}" type="pres">
      <dgm:prSet presAssocID="{0756481B-459B-46DF-9CC1-29FBFBBC8F2E}" presName="hierRoot2" presStyleCnt="0">
        <dgm:presLayoutVars>
          <dgm:hierBranch val="init"/>
        </dgm:presLayoutVars>
      </dgm:prSet>
      <dgm:spPr/>
    </dgm:pt>
    <dgm:pt modelId="{F21734E6-6E17-48A8-A554-5CE5AB9A2B5A}" type="pres">
      <dgm:prSet presAssocID="{0756481B-459B-46DF-9CC1-29FBFBBC8F2E}" presName="rootComposite" presStyleCnt="0"/>
      <dgm:spPr/>
    </dgm:pt>
    <dgm:pt modelId="{CF932F9A-159A-4DA9-A49D-2DFF3EC0A789}" type="pres">
      <dgm:prSet presAssocID="{0756481B-459B-46DF-9CC1-29FBFBBC8F2E}" presName="rootText" presStyleLbl="node1" presStyleIdx="0" presStyleCnt="8" custLinFactNeighborX="2091" custLinFactNeighborY="-2020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BDA0C0-B103-4C05-9106-979061355BB4}" type="pres">
      <dgm:prSet presAssocID="{0756481B-459B-46DF-9CC1-29FBFBBC8F2E}" presName="titleText2" presStyleLbl="fgAcc1" presStyleIdx="0" presStyleCnt="8" custScaleY="143093" custLinFactNeighborX="7160" custLinFactNeighborY="3111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ADC3750-A2F7-4265-81BC-070415F54F07}" type="pres">
      <dgm:prSet presAssocID="{0756481B-459B-46DF-9CC1-29FBFBBC8F2E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EFD9EB94-12CC-4201-9EFC-08A398C2A095}" type="pres">
      <dgm:prSet presAssocID="{0756481B-459B-46DF-9CC1-29FBFBBC8F2E}" presName="hierChild4" presStyleCnt="0"/>
      <dgm:spPr/>
    </dgm:pt>
    <dgm:pt modelId="{79DE7CCB-4D5C-4266-AF41-21B2D84D50D2}" type="pres">
      <dgm:prSet presAssocID="{0756481B-459B-46DF-9CC1-29FBFBBC8F2E}" presName="hierChild5" presStyleCnt="0"/>
      <dgm:spPr/>
    </dgm:pt>
    <dgm:pt modelId="{22520EF4-507D-4C67-92F0-090E1ACBEEE1}" type="pres">
      <dgm:prSet presAssocID="{DD38370A-8A83-45C0-B156-08AA00B93446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3951F028-16B8-4F8B-990B-5734401A0C62}" type="pres">
      <dgm:prSet presAssocID="{7F90D13A-95C7-405D-B10C-61275C04BD03}" presName="hierRoot2" presStyleCnt="0">
        <dgm:presLayoutVars>
          <dgm:hierBranch val="init"/>
        </dgm:presLayoutVars>
      </dgm:prSet>
      <dgm:spPr/>
    </dgm:pt>
    <dgm:pt modelId="{324DC7F6-D9C7-46F1-8AE9-6071B7C1C837}" type="pres">
      <dgm:prSet presAssocID="{7F90D13A-95C7-405D-B10C-61275C04BD03}" presName="rootComposite" presStyleCnt="0"/>
      <dgm:spPr/>
    </dgm:pt>
    <dgm:pt modelId="{F5860FB7-C710-488F-9F99-9693F48EFFCB}" type="pres">
      <dgm:prSet presAssocID="{7F90D13A-95C7-405D-B10C-61275C04BD03}" presName="rootText" presStyleLbl="node1" presStyleIdx="1" presStyleCnt="8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C7A79B-AEC4-4B1A-B8DF-C11132A48BB1}" type="pres">
      <dgm:prSet presAssocID="{7F90D13A-95C7-405D-B10C-61275C04BD03}" presName="titleText2" presStyleLbl="fgAcc1" presStyleIdx="1" presStyleCnt="8" custScaleY="149103" custLinFactNeighborX="7160" custLinFactNeighborY="3422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4FAFFAD5-9065-4C86-AEBF-71B3D7D0E2AA}" type="pres">
      <dgm:prSet presAssocID="{7F90D13A-95C7-405D-B10C-61275C04BD03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2A256E18-1A86-46A7-A949-8D4C6276F19D}" type="pres">
      <dgm:prSet presAssocID="{7F90D13A-95C7-405D-B10C-61275C04BD03}" presName="hierChild4" presStyleCnt="0"/>
      <dgm:spPr/>
    </dgm:pt>
    <dgm:pt modelId="{E7A2A7B9-858F-4FE5-B7B6-68DCFF6F5D0E}" type="pres">
      <dgm:prSet presAssocID="{7F90D13A-95C7-405D-B10C-61275C04BD03}" presName="hierChild5" presStyleCnt="0"/>
      <dgm:spPr/>
    </dgm:pt>
    <dgm:pt modelId="{C0438BA3-CE65-4181-B067-BB28AA341793}" type="pres">
      <dgm:prSet presAssocID="{89AF0FFC-21D1-48B1-BEBB-AA699DBDF6DF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CC236F75-0965-4D5A-915D-171C3625E983}" type="pres">
      <dgm:prSet presAssocID="{B7736D09-B57D-497F-BD82-2DB03E5A78A5}" presName="hierRoot2" presStyleCnt="0">
        <dgm:presLayoutVars>
          <dgm:hierBranch val="init"/>
        </dgm:presLayoutVars>
      </dgm:prSet>
      <dgm:spPr/>
    </dgm:pt>
    <dgm:pt modelId="{682FFC4A-CACD-4CCF-A327-C1B07674C5DD}" type="pres">
      <dgm:prSet presAssocID="{B7736D09-B57D-497F-BD82-2DB03E5A78A5}" presName="rootComposite" presStyleCnt="0"/>
      <dgm:spPr/>
    </dgm:pt>
    <dgm:pt modelId="{FEC6CA04-C178-474A-A1C5-44032954CD7E}" type="pres">
      <dgm:prSet presAssocID="{B7736D09-B57D-497F-BD82-2DB03E5A78A5}" presName="rootText" presStyleLbl="node1" presStyleIdx="2" presStyleCnt="8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A8FE73-B396-49DC-95C5-CC1D867BD072}" type="pres">
      <dgm:prSet presAssocID="{B7736D09-B57D-497F-BD82-2DB03E5A78A5}" presName="titleText2" presStyleLbl="fgAcc1" presStyleIdx="2" presStyleCnt="8" custScaleY="200853" custLinFactNeighborX="4697" custLinFactNeighborY="9515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60F16B3-DCBF-4D77-829F-A15986F86467}" type="pres">
      <dgm:prSet presAssocID="{B7736D09-B57D-497F-BD82-2DB03E5A78A5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E2BD8180-B8DB-4A77-B2E3-7EAA0D1A888B}" type="pres">
      <dgm:prSet presAssocID="{B7736D09-B57D-497F-BD82-2DB03E5A78A5}" presName="hierChild4" presStyleCnt="0"/>
      <dgm:spPr/>
    </dgm:pt>
    <dgm:pt modelId="{E0DF0CE0-0C80-4874-9B4D-8EE1B55D0FAD}" type="pres">
      <dgm:prSet presAssocID="{EB5DFDB0-68B9-4B7B-9E4E-41F780E803D8}" presName="Name37" presStyleLbl="parChTrans1D3" presStyleIdx="0" presStyleCnt="4"/>
      <dgm:spPr/>
      <dgm:t>
        <a:bodyPr/>
        <a:lstStyle/>
        <a:p>
          <a:endParaRPr lang="zh-TW" altLang="en-US"/>
        </a:p>
      </dgm:t>
    </dgm:pt>
    <dgm:pt modelId="{4CD890A2-573E-4CAF-A353-A8212C5EDCFE}" type="pres">
      <dgm:prSet presAssocID="{EB3D5BAE-34A2-477D-AD4E-8720D9672568}" presName="hierRoot2" presStyleCnt="0">
        <dgm:presLayoutVars>
          <dgm:hierBranch val="init"/>
        </dgm:presLayoutVars>
      </dgm:prSet>
      <dgm:spPr/>
    </dgm:pt>
    <dgm:pt modelId="{B0996A9A-3D55-4BFC-AD73-4EC0CFE2F3C1}" type="pres">
      <dgm:prSet presAssocID="{EB3D5BAE-34A2-477D-AD4E-8720D9672568}" presName="rootComposite" presStyleCnt="0"/>
      <dgm:spPr/>
    </dgm:pt>
    <dgm:pt modelId="{971DDF00-A57B-4543-A39A-ED78AE06221A}" type="pres">
      <dgm:prSet presAssocID="{EB3D5BAE-34A2-477D-AD4E-8720D9672568}" presName="rootText" presStyleLbl="node1" presStyleIdx="3" presStyleCnt="8" custLinFactX="-325" custLinFactNeighborX="-100000" custLinFactNeighborY="-64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A344FA-102D-4EF5-BFBA-529E64D9A3EA}" type="pres">
      <dgm:prSet presAssocID="{EB3D5BAE-34A2-477D-AD4E-8720D9672568}" presName="titleText2" presStyleLbl="fgAcc1" presStyleIdx="3" presStyleCnt="8" custScaleY="133219" custLinFactX="-37878" custLinFactNeighborX="-100000" custLinFactNeighborY="1135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F2052BB-76E9-4C24-ADD8-49D8C5895BCF}" type="pres">
      <dgm:prSet presAssocID="{EB3D5BAE-34A2-477D-AD4E-8720D9672568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34E71160-CDA5-40BB-853E-ABEAE9EA2EE8}" type="pres">
      <dgm:prSet presAssocID="{EB3D5BAE-34A2-477D-AD4E-8720D9672568}" presName="hierChild4" presStyleCnt="0"/>
      <dgm:spPr/>
    </dgm:pt>
    <dgm:pt modelId="{7B5B1D7C-9CF4-43E0-B796-BBF3941A109B}" type="pres">
      <dgm:prSet presAssocID="{EB3D5BAE-34A2-477D-AD4E-8720D9672568}" presName="hierChild5" presStyleCnt="0"/>
      <dgm:spPr/>
    </dgm:pt>
    <dgm:pt modelId="{BEE345C4-B457-4347-8A47-ED911B3694A1}" type="pres">
      <dgm:prSet presAssocID="{A159394D-D010-4ED0-8ACC-58A6E3F91F1D}" presName="Name37" presStyleLbl="parChTrans1D3" presStyleIdx="1" presStyleCnt="4"/>
      <dgm:spPr/>
      <dgm:t>
        <a:bodyPr/>
        <a:lstStyle/>
        <a:p>
          <a:endParaRPr lang="zh-TW" altLang="en-US"/>
        </a:p>
      </dgm:t>
    </dgm:pt>
    <dgm:pt modelId="{4C0934D2-57F6-4E3B-9D7D-CF1A2A70AED7}" type="pres">
      <dgm:prSet presAssocID="{0B0BF8BE-757B-4B77-B645-60B13B419EFA}" presName="hierRoot2" presStyleCnt="0">
        <dgm:presLayoutVars>
          <dgm:hierBranch val="init"/>
        </dgm:presLayoutVars>
      </dgm:prSet>
      <dgm:spPr/>
    </dgm:pt>
    <dgm:pt modelId="{D95336EF-86C5-43F5-92CF-42661B7F3407}" type="pres">
      <dgm:prSet presAssocID="{0B0BF8BE-757B-4B77-B645-60B13B419EFA}" presName="rootComposite" presStyleCnt="0"/>
      <dgm:spPr/>
    </dgm:pt>
    <dgm:pt modelId="{4A47DD06-8E61-4B5F-BF93-A07E7F19B520}" type="pres">
      <dgm:prSet presAssocID="{0B0BF8BE-757B-4B77-B645-60B13B419EFA}" presName="rootText" presStyleLbl="node1" presStyleIdx="4" presStyleCnt="8" custLinFactNeighborX="-82620" custLinFactNeighborY="-2334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1CFA38-C971-4A82-A71C-52CF325A5863}" type="pres">
      <dgm:prSet presAssocID="{0B0BF8BE-757B-4B77-B645-60B13B419EFA}" presName="titleText2" presStyleLbl="fgAcc1" presStyleIdx="4" presStyleCnt="8" custScaleY="133488" custLinFactX="-5478" custLinFactNeighborX="-100000" custLinFactNeighborY="1121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112F5BF-3E3E-45F7-B078-AF3045463489}" type="pres">
      <dgm:prSet presAssocID="{0B0BF8BE-757B-4B77-B645-60B13B419EFA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361C5E4-6F7D-4746-8358-0E51E8192D03}" type="pres">
      <dgm:prSet presAssocID="{0B0BF8BE-757B-4B77-B645-60B13B419EFA}" presName="hierChild4" presStyleCnt="0"/>
      <dgm:spPr/>
    </dgm:pt>
    <dgm:pt modelId="{D5AFEABD-E7FD-4CCD-8DC9-8F352ED6BC78}" type="pres">
      <dgm:prSet presAssocID="{FEABA439-9BF3-4C00-A7EB-C17697FAD9B2}" presName="Name37" presStyleLbl="parChTrans1D4" presStyleIdx="0" presStyleCnt="3"/>
      <dgm:spPr/>
      <dgm:t>
        <a:bodyPr/>
        <a:lstStyle/>
        <a:p>
          <a:endParaRPr lang="zh-TW" altLang="en-US"/>
        </a:p>
      </dgm:t>
    </dgm:pt>
    <dgm:pt modelId="{004363C6-0BBD-4B4E-AE39-9D84BC9E19A9}" type="pres">
      <dgm:prSet presAssocID="{213B7EE8-8B72-4735-994C-2929843D3CC3}" presName="hierRoot2" presStyleCnt="0">
        <dgm:presLayoutVars>
          <dgm:hierBranch val="init"/>
        </dgm:presLayoutVars>
      </dgm:prSet>
      <dgm:spPr/>
    </dgm:pt>
    <dgm:pt modelId="{100252EE-D8BA-4540-90B4-D03103A7B6AF}" type="pres">
      <dgm:prSet presAssocID="{213B7EE8-8B72-4735-994C-2929843D3CC3}" presName="rootComposite" presStyleCnt="0"/>
      <dgm:spPr/>
    </dgm:pt>
    <dgm:pt modelId="{26C72AEE-66DC-4706-A7C2-9554171CA6B9}" type="pres">
      <dgm:prSet presAssocID="{213B7EE8-8B72-4735-994C-2929843D3CC3}" presName="rootText" presStyleLbl="node1" presStyleIdx="5" presStyleCnt="8" custLinFactNeighborX="-77972" custLinFactNeighborY="-98947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9B73D4-8033-4A0A-94DF-1364D1C850E1}" type="pres">
      <dgm:prSet presAssocID="{213B7EE8-8B72-4735-994C-2929843D3CC3}" presName="titleText2" presStyleLbl="fgAcc1" presStyleIdx="5" presStyleCnt="8" custScaleX="138522" custScaleY="196148" custLinFactY="-100000" custLinFactNeighborX="-90876" custLinFactNeighborY="-168639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3BCC0DC-9756-49D5-AA7E-85C17B613C89}" type="pres">
      <dgm:prSet presAssocID="{213B7EE8-8B72-4735-994C-2929843D3CC3}" presName="rootConnector" presStyleLbl="node4" presStyleIdx="0" presStyleCnt="0"/>
      <dgm:spPr/>
      <dgm:t>
        <a:bodyPr/>
        <a:lstStyle/>
        <a:p>
          <a:endParaRPr lang="zh-TW" altLang="en-US"/>
        </a:p>
      </dgm:t>
    </dgm:pt>
    <dgm:pt modelId="{D83CBDBA-38CD-41E2-9220-EB3604E7A4CE}" type="pres">
      <dgm:prSet presAssocID="{213B7EE8-8B72-4735-994C-2929843D3CC3}" presName="hierChild4" presStyleCnt="0"/>
      <dgm:spPr/>
    </dgm:pt>
    <dgm:pt modelId="{8468D28B-DCAD-4C18-9DE7-29CCE0873CE7}" type="pres">
      <dgm:prSet presAssocID="{213B7EE8-8B72-4735-994C-2929843D3CC3}" presName="hierChild5" presStyleCnt="0"/>
      <dgm:spPr/>
    </dgm:pt>
    <dgm:pt modelId="{E8F5CE77-90F5-41BC-8992-2B428D7CA71D}" type="pres">
      <dgm:prSet presAssocID="{B469A8FF-8FA0-47B4-BB51-90948484F447}" presName="Name37" presStyleLbl="parChTrans1D4" presStyleIdx="1" presStyleCnt="3"/>
      <dgm:spPr/>
      <dgm:t>
        <a:bodyPr/>
        <a:lstStyle/>
        <a:p>
          <a:endParaRPr lang="zh-TW" altLang="en-US"/>
        </a:p>
      </dgm:t>
    </dgm:pt>
    <dgm:pt modelId="{64090DFB-DB6A-4AD0-B072-C6193DF86E9A}" type="pres">
      <dgm:prSet presAssocID="{6833496E-4BB6-4760-B3EA-5B6563788A1F}" presName="hierRoot2" presStyleCnt="0">
        <dgm:presLayoutVars>
          <dgm:hierBranch val="init"/>
        </dgm:presLayoutVars>
      </dgm:prSet>
      <dgm:spPr/>
    </dgm:pt>
    <dgm:pt modelId="{14A4D6B8-D267-45D2-85A7-1DA2112F7F79}" type="pres">
      <dgm:prSet presAssocID="{6833496E-4BB6-4760-B3EA-5B6563788A1F}" presName="rootComposite" presStyleCnt="0"/>
      <dgm:spPr/>
    </dgm:pt>
    <dgm:pt modelId="{D96DD551-23AB-4802-A2DB-134DCF63F251}" type="pres">
      <dgm:prSet presAssocID="{6833496E-4BB6-4760-B3EA-5B6563788A1F}" presName="rootText" presStyleLbl="node1" presStyleIdx="6" presStyleCnt="8" custLinFactNeighborX="-79605" custLinFactNeighborY="-98947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1CB6F8-6D00-4933-90D7-623106C9A872}" type="pres">
      <dgm:prSet presAssocID="{6833496E-4BB6-4760-B3EA-5B6563788A1F}" presName="titleText2" presStyleLbl="fgAcc1" presStyleIdx="6" presStyleCnt="8" custScaleX="137647" custScaleY="190234" custLinFactX="-2140" custLinFactY="-100000" custLinFactNeighborX="-100000" custLinFactNeighborY="-17647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369FD556-3CF4-4684-9795-F53FCACF7AA9}" type="pres">
      <dgm:prSet presAssocID="{6833496E-4BB6-4760-B3EA-5B6563788A1F}" presName="rootConnector" presStyleLbl="node4" presStyleIdx="0" presStyleCnt="0"/>
      <dgm:spPr/>
      <dgm:t>
        <a:bodyPr/>
        <a:lstStyle/>
        <a:p>
          <a:endParaRPr lang="zh-TW" altLang="en-US"/>
        </a:p>
      </dgm:t>
    </dgm:pt>
    <dgm:pt modelId="{A0EBA35D-D2A2-4034-A6FE-144FD60A4578}" type="pres">
      <dgm:prSet presAssocID="{6833496E-4BB6-4760-B3EA-5B6563788A1F}" presName="hierChild4" presStyleCnt="0"/>
      <dgm:spPr/>
    </dgm:pt>
    <dgm:pt modelId="{5CD77D28-1116-4C97-8AA0-F054FBFE756A}" type="pres">
      <dgm:prSet presAssocID="{6833496E-4BB6-4760-B3EA-5B6563788A1F}" presName="hierChild5" presStyleCnt="0"/>
      <dgm:spPr/>
    </dgm:pt>
    <dgm:pt modelId="{C3A8F15B-E91D-40B0-8416-47FF100AC78D}" type="pres">
      <dgm:prSet presAssocID="{0B0BF8BE-757B-4B77-B645-60B13B419EFA}" presName="hierChild5" presStyleCnt="0"/>
      <dgm:spPr/>
    </dgm:pt>
    <dgm:pt modelId="{040FF65D-3A73-4E83-A45B-D057CF865813}" type="pres">
      <dgm:prSet presAssocID="{1932DAC4-ACBD-41D1-837E-E05565C16076}" presName="Name96" presStyleLbl="parChTrans1D4" presStyleIdx="2" presStyleCnt="3"/>
      <dgm:spPr/>
      <dgm:t>
        <a:bodyPr/>
        <a:lstStyle/>
        <a:p>
          <a:endParaRPr lang="zh-TW" altLang="en-US"/>
        </a:p>
      </dgm:t>
    </dgm:pt>
    <dgm:pt modelId="{9CAB0E89-1C9D-4D8B-AE5E-73D09EBABDC0}" type="pres">
      <dgm:prSet presAssocID="{1B82F87A-3730-46CF-9E45-F6CE47B5809D}" presName="hierRoot3" presStyleCnt="0">
        <dgm:presLayoutVars>
          <dgm:hierBranch val="init"/>
        </dgm:presLayoutVars>
      </dgm:prSet>
      <dgm:spPr/>
    </dgm:pt>
    <dgm:pt modelId="{40803FC9-E0C1-4583-9553-6512683173FD}" type="pres">
      <dgm:prSet presAssocID="{1B82F87A-3730-46CF-9E45-F6CE47B5809D}" presName="rootComposite3" presStyleCnt="0"/>
      <dgm:spPr/>
    </dgm:pt>
    <dgm:pt modelId="{9917F917-762D-4D2A-9A2A-386C52AF0AC6}" type="pres">
      <dgm:prSet presAssocID="{1B82F87A-3730-46CF-9E45-F6CE47B5809D}" presName="rootText3" presStyleLbl="asst1" presStyleIdx="0" presStyleCnt="2" custLinFactY="-19255" custLinFactNeighborX="95333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345596-DEA1-47D3-998A-52A0599E6F18}" type="pres">
      <dgm:prSet presAssocID="{1B82F87A-3730-46CF-9E45-F6CE47B5809D}" presName="titleText3" presStyleLbl="fgAcc2" presStyleIdx="0" presStyleCnt="2" custLinFactX="4744" custLinFactY="-143999" custLinFactNeighborX="100000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AC46D74-E727-4314-97CB-60E05D365FC8}" type="pres">
      <dgm:prSet presAssocID="{1B82F87A-3730-46CF-9E45-F6CE47B5809D}" presName="rootConnector3" presStyleLbl="asst3" presStyleIdx="0" presStyleCnt="0"/>
      <dgm:spPr/>
      <dgm:t>
        <a:bodyPr/>
        <a:lstStyle/>
        <a:p>
          <a:endParaRPr lang="zh-TW" altLang="en-US"/>
        </a:p>
      </dgm:t>
    </dgm:pt>
    <dgm:pt modelId="{246C73A2-49B3-4CAC-B197-06AA094E4D56}" type="pres">
      <dgm:prSet presAssocID="{1B82F87A-3730-46CF-9E45-F6CE47B5809D}" presName="hierChild6" presStyleCnt="0"/>
      <dgm:spPr/>
    </dgm:pt>
    <dgm:pt modelId="{364B8375-C35F-4F7F-B221-52708B1E76C7}" type="pres">
      <dgm:prSet presAssocID="{1B82F87A-3730-46CF-9E45-F6CE47B5809D}" presName="hierChild7" presStyleCnt="0"/>
      <dgm:spPr/>
    </dgm:pt>
    <dgm:pt modelId="{FBA8816A-2D7E-414C-858F-B3F0AFA79480}" type="pres">
      <dgm:prSet presAssocID="{FCC3FCFA-E778-48BF-B8CC-DAE91968A272}" presName="Name37" presStyleLbl="parChTrans1D3" presStyleIdx="2" presStyleCnt="4"/>
      <dgm:spPr/>
      <dgm:t>
        <a:bodyPr/>
        <a:lstStyle/>
        <a:p>
          <a:endParaRPr lang="zh-TW" altLang="en-US"/>
        </a:p>
      </dgm:t>
    </dgm:pt>
    <dgm:pt modelId="{646A6FAF-20CD-4CF5-981B-7DD38B2EE7CF}" type="pres">
      <dgm:prSet presAssocID="{F7DBF698-60E6-4523-8659-9D28E0ECBBAC}" presName="hierRoot2" presStyleCnt="0">
        <dgm:presLayoutVars>
          <dgm:hierBranch val="init"/>
        </dgm:presLayoutVars>
      </dgm:prSet>
      <dgm:spPr/>
    </dgm:pt>
    <dgm:pt modelId="{D238A068-3725-4B75-BB66-734BD2D88F25}" type="pres">
      <dgm:prSet presAssocID="{F7DBF698-60E6-4523-8659-9D28E0ECBBAC}" presName="rootComposite" presStyleCnt="0"/>
      <dgm:spPr/>
    </dgm:pt>
    <dgm:pt modelId="{80CF3314-D595-4365-BB1C-B9152ECE8261}" type="pres">
      <dgm:prSet presAssocID="{F7DBF698-60E6-4523-8659-9D28E0ECBBAC}" presName="rootText" presStyleLbl="node1" presStyleIdx="7" presStyleCnt="8" custLinFactNeighborX="48632" custLinFactNeighborY="-2334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BECFFFD-9E12-4F44-9DFC-DC21CAE4E97A}" type="pres">
      <dgm:prSet presAssocID="{F7DBF698-60E6-4523-8659-9D28E0ECBBAC}" presName="titleText2" presStyleLbl="fgAcc1" presStyleIdx="7" presStyleCnt="8" custScaleY="126485" custLinFactNeighborX="55903" custLinFactNeighborY="3854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CF0E166-EF11-426C-B9DD-8534E33BC85E}" type="pres">
      <dgm:prSet presAssocID="{F7DBF698-60E6-4523-8659-9D28E0ECBBAC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FBFB2A2-C019-4DB4-A270-54FB8CE099C4}" type="pres">
      <dgm:prSet presAssocID="{F7DBF698-60E6-4523-8659-9D28E0ECBBAC}" presName="hierChild4" presStyleCnt="0"/>
      <dgm:spPr/>
    </dgm:pt>
    <dgm:pt modelId="{546F74D4-9345-4C9A-B647-023EC6422767}" type="pres">
      <dgm:prSet presAssocID="{F7DBF698-60E6-4523-8659-9D28E0ECBBAC}" presName="hierChild5" presStyleCnt="0"/>
      <dgm:spPr/>
    </dgm:pt>
    <dgm:pt modelId="{C94655BF-2CED-4828-8665-A17D341FDB2C}" type="pres">
      <dgm:prSet presAssocID="{B7736D09-B57D-497F-BD82-2DB03E5A78A5}" presName="hierChild5" presStyleCnt="0"/>
      <dgm:spPr/>
    </dgm:pt>
    <dgm:pt modelId="{4FE1AE5E-3133-4240-88DA-025206D676C7}" type="pres">
      <dgm:prSet presAssocID="{0440372E-A207-4F6F-8B76-6A952DB47161}" presName="Name96" presStyleLbl="parChTrans1D3" presStyleIdx="3" presStyleCnt="4"/>
      <dgm:spPr/>
      <dgm:t>
        <a:bodyPr/>
        <a:lstStyle/>
        <a:p>
          <a:endParaRPr lang="zh-TW" altLang="en-US"/>
        </a:p>
      </dgm:t>
    </dgm:pt>
    <dgm:pt modelId="{B4B59117-D81D-4840-AD75-406CA573532A}" type="pres">
      <dgm:prSet presAssocID="{67838191-E7BB-45A1-B39A-00233A35171A}" presName="hierRoot3" presStyleCnt="0">
        <dgm:presLayoutVars>
          <dgm:hierBranch val="hang"/>
        </dgm:presLayoutVars>
      </dgm:prSet>
      <dgm:spPr/>
    </dgm:pt>
    <dgm:pt modelId="{433E7A63-963B-465B-A5A0-B2C0B18B5335}" type="pres">
      <dgm:prSet presAssocID="{67838191-E7BB-45A1-B39A-00233A35171A}" presName="rootComposite3" presStyleCnt="0"/>
      <dgm:spPr/>
    </dgm:pt>
    <dgm:pt modelId="{2A81F40E-5960-44F9-8A16-68BDCDEFFB1B}" type="pres">
      <dgm:prSet presAssocID="{67838191-E7BB-45A1-B39A-00233A35171A}" presName="rootText3" presStyleLbl="asst1" presStyleIdx="1" presStyleCnt="2" custScaleX="132369" custLinFactX="100000" custLinFactY="-14796" custLinFactNeighborX="119754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F17EB3-6A62-47C1-A8B0-8AAC064FDF4E}" type="pres">
      <dgm:prSet presAssocID="{67838191-E7BB-45A1-B39A-00233A35171A}" presName="titleText3" presStyleLbl="fgAcc2" presStyleIdx="1" presStyleCnt="2" custScaleY="194821" custLinFactX="100000" custLinFactY="-100000" custLinFactNeighborX="164159" custLinFactNeighborY="-19986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E3BC98-F781-4C28-BF6F-84A060327558}" type="pres">
      <dgm:prSet presAssocID="{67838191-E7BB-45A1-B39A-00233A35171A}" presName="rootConnector3" presStyleLbl="asst2" presStyleIdx="0" presStyleCnt="0"/>
      <dgm:spPr/>
      <dgm:t>
        <a:bodyPr/>
        <a:lstStyle/>
        <a:p>
          <a:endParaRPr lang="zh-TW" altLang="en-US"/>
        </a:p>
      </dgm:t>
    </dgm:pt>
    <dgm:pt modelId="{6010C2FA-37C6-4EE6-A17A-8D81041D5526}" type="pres">
      <dgm:prSet presAssocID="{67838191-E7BB-45A1-B39A-00233A35171A}" presName="hierChild6" presStyleCnt="0"/>
      <dgm:spPr/>
    </dgm:pt>
    <dgm:pt modelId="{608817EF-D081-40C8-BF24-C4C446CF20B0}" type="pres">
      <dgm:prSet presAssocID="{67838191-E7BB-45A1-B39A-00233A35171A}" presName="hierChild7" presStyleCnt="0"/>
      <dgm:spPr/>
    </dgm:pt>
    <dgm:pt modelId="{EB6345A3-A1E2-43C4-96D5-4327E6B5F93F}" type="pres">
      <dgm:prSet presAssocID="{31137954-1C51-413E-987E-F23A8E1247B3}" presName="hierChild3" presStyleCnt="0"/>
      <dgm:spPr/>
    </dgm:pt>
  </dgm:ptLst>
  <dgm:cxnLst>
    <dgm:cxn modelId="{2957FC7D-BA01-4D5A-BD09-8C654711048E}" srcId="{B7736D09-B57D-497F-BD82-2DB03E5A78A5}" destId="{67838191-E7BB-45A1-B39A-00233A35171A}" srcOrd="0" destOrd="0" parTransId="{0440372E-A207-4F6F-8B76-6A952DB47161}" sibTransId="{23DD9950-2D27-4E9D-B806-C2611C95E7BC}"/>
    <dgm:cxn modelId="{97225FAF-8B42-46E4-844E-05E0F850F693}" srcId="{0B0BF8BE-757B-4B77-B645-60B13B419EFA}" destId="{6833496E-4BB6-4760-B3EA-5B6563788A1F}" srcOrd="2" destOrd="0" parTransId="{B469A8FF-8FA0-47B4-BB51-90948484F447}" sibTransId="{B6FB2BB0-0541-4DED-8D0F-417BA1DE2F8F}"/>
    <dgm:cxn modelId="{A757BE6D-B177-4B11-A3E6-6EA2CBFF88E7}" type="presOf" srcId="{A159394D-D010-4ED0-8ACC-58A6E3F91F1D}" destId="{BEE345C4-B457-4347-8A47-ED911B3694A1}" srcOrd="0" destOrd="0" presId="urn:microsoft.com/office/officeart/2008/layout/NameandTitleOrganizationalChart"/>
    <dgm:cxn modelId="{7994E99B-DCE3-48FB-898C-DF02479F5258}" type="presOf" srcId="{82C1D4C6-D216-4F98-BA1B-E174046EF5BD}" destId="{AF5B9F04-6953-4C4A-9C73-C315AEE0179F}" srcOrd="0" destOrd="0" presId="urn:microsoft.com/office/officeart/2008/layout/NameandTitleOrganizationalChart"/>
    <dgm:cxn modelId="{E00493AA-AAA9-4BE3-8855-9A9BDB7928CC}" srcId="{B7736D09-B57D-497F-BD82-2DB03E5A78A5}" destId="{0B0BF8BE-757B-4B77-B645-60B13B419EFA}" srcOrd="2" destOrd="0" parTransId="{A159394D-D010-4ED0-8ACC-58A6E3F91F1D}" sibTransId="{009920D3-D134-40BA-BFE8-4F656D418E93}"/>
    <dgm:cxn modelId="{6931CBB4-773F-4F82-A3C7-161C3AF19D94}" srcId="{31137954-1C51-413E-987E-F23A8E1247B3}" destId="{7F90D13A-95C7-405D-B10C-61275C04BD03}" srcOrd="1" destOrd="0" parTransId="{DD38370A-8A83-45C0-B156-08AA00B93446}" sibTransId="{6417D634-39AA-4A57-9E99-0E24809F9A18}"/>
    <dgm:cxn modelId="{20ED7E5F-C612-4E68-8221-AA63A8421EFC}" type="presOf" srcId="{F7DBF698-60E6-4523-8659-9D28E0ECBBAC}" destId="{80CF3314-D595-4365-BB1C-B9152ECE8261}" srcOrd="0" destOrd="0" presId="urn:microsoft.com/office/officeart/2008/layout/NameandTitleOrganizationalChart"/>
    <dgm:cxn modelId="{5B42ADCB-B8BC-46E5-BE3E-3A886CF9E175}" type="presOf" srcId="{7F90D13A-95C7-405D-B10C-61275C04BD03}" destId="{F5860FB7-C710-488F-9F99-9693F48EFFCB}" srcOrd="0" destOrd="0" presId="urn:microsoft.com/office/officeart/2008/layout/NameandTitleOrganizationalChart"/>
    <dgm:cxn modelId="{3C1ABD99-C853-4F23-8C94-EEAF84731DEE}" type="presOf" srcId="{6833496E-4BB6-4760-B3EA-5B6563788A1F}" destId="{D96DD551-23AB-4802-A2DB-134DCF63F251}" srcOrd="0" destOrd="0" presId="urn:microsoft.com/office/officeart/2008/layout/NameandTitleOrganizationalChart"/>
    <dgm:cxn modelId="{64662C08-97CE-48FE-B59A-9DB2376F4832}" type="presOf" srcId="{0440372E-A207-4F6F-8B76-6A952DB47161}" destId="{4FE1AE5E-3133-4240-88DA-025206D676C7}" srcOrd="0" destOrd="0" presId="urn:microsoft.com/office/officeart/2008/layout/NameandTitleOrganizationalChart"/>
    <dgm:cxn modelId="{523AE9B3-E947-443E-8EEC-695FF1D4D403}" type="presOf" srcId="{31137954-1C51-413E-987E-F23A8E1247B3}" destId="{CF95512B-86AF-48B0-93BA-2BD298637AB5}" srcOrd="1" destOrd="0" presId="urn:microsoft.com/office/officeart/2008/layout/NameandTitleOrganizationalChart"/>
    <dgm:cxn modelId="{4B46B10E-E9D2-4B84-AA03-058FA2747E57}" type="presOf" srcId="{213B7EE8-8B72-4735-994C-2929843D3CC3}" destId="{03BCC0DC-9756-49D5-AA7E-85C17B613C89}" srcOrd="1" destOrd="0" presId="urn:microsoft.com/office/officeart/2008/layout/NameandTitleOrganizationalChart"/>
    <dgm:cxn modelId="{4BEFCD36-1B09-4ACD-AE76-86F3F53C2688}" type="presOf" srcId="{0B0BF8BE-757B-4B77-B645-60B13B419EFA}" destId="{6112F5BF-3E3E-45F7-B078-AF3045463489}" srcOrd="1" destOrd="0" presId="urn:microsoft.com/office/officeart/2008/layout/NameandTitleOrganizationalChart"/>
    <dgm:cxn modelId="{8A614C69-EECF-4D22-9157-E77242CBBF91}" type="presOf" srcId="{EB5DFDB0-68B9-4B7B-9E4E-41F780E803D8}" destId="{E0DF0CE0-0C80-4874-9B4D-8EE1B55D0FAD}" srcOrd="0" destOrd="0" presId="urn:microsoft.com/office/officeart/2008/layout/NameandTitleOrganizationalChart"/>
    <dgm:cxn modelId="{F8EB2952-D381-408B-B710-85F7B3D1BFEE}" type="presOf" srcId="{780372FF-7C3D-4228-939B-C13D21029EF1}" destId="{290E962B-ABA6-4516-9200-151DDC532FBF}" srcOrd="0" destOrd="0" presId="urn:microsoft.com/office/officeart/2008/layout/NameandTitleOrganizationalChart"/>
    <dgm:cxn modelId="{B943D05B-C3DC-447D-BB61-F41E144625CE}" type="presOf" srcId="{1932DAC4-ACBD-41D1-837E-E05565C16076}" destId="{040FF65D-3A73-4E83-A45B-D057CF865813}" srcOrd="0" destOrd="0" presId="urn:microsoft.com/office/officeart/2008/layout/NameandTitleOrganizationalChart"/>
    <dgm:cxn modelId="{850C11DF-4E73-4769-AA68-CD2FC2EC6292}" type="presOf" srcId="{EB3D5BAE-34A2-477D-AD4E-8720D9672568}" destId="{2F2052BB-76E9-4C24-ADD8-49D8C5895BCF}" srcOrd="1" destOrd="0" presId="urn:microsoft.com/office/officeart/2008/layout/NameandTitleOrganizationalChart"/>
    <dgm:cxn modelId="{DB78C103-193F-426B-9E96-F222959EE13A}" srcId="{31137954-1C51-413E-987E-F23A8E1247B3}" destId="{0756481B-459B-46DF-9CC1-29FBFBBC8F2E}" srcOrd="0" destOrd="0" parTransId="{AA380598-D452-446E-BAFD-4EAD4C21BB6D}" sibTransId="{82FB2694-9200-495E-A570-4318ABAEAA90}"/>
    <dgm:cxn modelId="{AD900CD3-59AC-4322-8B19-3019CADB9BB8}" type="presOf" srcId="{B6FB2BB0-0541-4DED-8D0F-417BA1DE2F8F}" destId="{511CB6F8-6D00-4933-90D7-623106C9A872}" srcOrd="0" destOrd="0" presId="urn:microsoft.com/office/officeart/2008/layout/NameandTitleOrganizationalChart"/>
    <dgm:cxn modelId="{77EA3B72-5C08-46EF-8526-6EBD1F50B84A}" type="presOf" srcId="{6833496E-4BB6-4760-B3EA-5B6563788A1F}" destId="{369FD556-3CF4-4684-9795-F53FCACF7AA9}" srcOrd="1" destOrd="0" presId="urn:microsoft.com/office/officeart/2008/layout/NameandTitleOrganizationalChart"/>
    <dgm:cxn modelId="{FF50B12A-30B6-4F0D-BCD2-4C1A7DA37758}" type="presOf" srcId="{EB3D5BAE-34A2-477D-AD4E-8720D9672568}" destId="{971DDF00-A57B-4543-A39A-ED78AE06221A}" srcOrd="0" destOrd="0" presId="urn:microsoft.com/office/officeart/2008/layout/NameandTitleOrganizationalChart"/>
    <dgm:cxn modelId="{AE2AC1EF-1650-4293-9593-E0EBEC42EB59}" type="presOf" srcId="{6417D634-39AA-4A57-9E99-0E24809F9A18}" destId="{DCC7A79B-AEC4-4B1A-B8DF-C11132A48BB1}" srcOrd="0" destOrd="0" presId="urn:microsoft.com/office/officeart/2008/layout/NameandTitleOrganizationalChart"/>
    <dgm:cxn modelId="{C6431362-A08D-490F-BAC7-92083C9792BD}" type="presOf" srcId="{EE82D0CC-B04E-42FA-A0A8-FCDF0E6F5C35}" destId="{489B73D4-8033-4A0A-94DF-1364D1C850E1}" srcOrd="0" destOrd="0" presId="urn:microsoft.com/office/officeart/2008/layout/NameandTitleOrganizationalChart"/>
    <dgm:cxn modelId="{C2C0A65C-D62E-4871-B423-070B39FFF338}" type="presOf" srcId="{0756481B-459B-46DF-9CC1-29FBFBBC8F2E}" destId="{0ADC3750-A2F7-4265-81BC-070415F54F07}" srcOrd="1" destOrd="0" presId="urn:microsoft.com/office/officeart/2008/layout/NameandTitleOrganizationalChart"/>
    <dgm:cxn modelId="{707387D8-BB1C-4584-A63B-A55419C83474}" type="presOf" srcId="{FCC3FCFA-E778-48BF-B8CC-DAE91968A272}" destId="{FBA8816A-2D7E-414C-858F-B3F0AFA79480}" srcOrd="0" destOrd="0" presId="urn:microsoft.com/office/officeart/2008/layout/NameandTitleOrganizationalChart"/>
    <dgm:cxn modelId="{4D6A3E96-430A-4E03-9679-96970E423270}" type="presOf" srcId="{23DD9950-2D27-4E9D-B806-C2611C95E7BC}" destId="{64F17EB3-6A62-47C1-A8B0-8AAC064FDF4E}" srcOrd="0" destOrd="0" presId="urn:microsoft.com/office/officeart/2008/layout/NameandTitleOrganizationalChart"/>
    <dgm:cxn modelId="{9C67B69B-C0BC-4B93-8326-F148BF6DF8EC}" type="presOf" srcId="{FEABA439-9BF3-4C00-A7EB-C17697FAD9B2}" destId="{D5AFEABD-E7FD-4CCD-8DC9-8F352ED6BC78}" srcOrd="0" destOrd="0" presId="urn:microsoft.com/office/officeart/2008/layout/NameandTitleOrganizationalChart"/>
    <dgm:cxn modelId="{74B1879C-A722-4449-88DF-6BBE590994A7}" type="presOf" srcId="{0B842683-1437-42A3-B15C-17F438BF2B4A}" destId="{83A344FA-102D-4EF5-BFBA-529E64D9A3EA}" srcOrd="0" destOrd="0" presId="urn:microsoft.com/office/officeart/2008/layout/NameandTitleOrganizationalChart"/>
    <dgm:cxn modelId="{A57D1BB1-42FC-4FA0-9AFA-CDEBEE97C563}" type="presOf" srcId="{67838191-E7BB-45A1-B39A-00233A35171A}" destId="{E2E3BC98-F781-4C28-BF6F-84A060327558}" srcOrd="1" destOrd="0" presId="urn:microsoft.com/office/officeart/2008/layout/NameandTitleOrganizationalChart"/>
    <dgm:cxn modelId="{53A91E82-8836-489F-9742-15A10331A3F5}" type="presOf" srcId="{B7736D09-B57D-497F-BD82-2DB03E5A78A5}" destId="{FEC6CA04-C178-474A-A1C5-44032954CD7E}" srcOrd="0" destOrd="0" presId="urn:microsoft.com/office/officeart/2008/layout/NameandTitleOrganizationalChart"/>
    <dgm:cxn modelId="{B378A132-2E8C-44AF-826A-2780312C086F}" srcId="{B7736D09-B57D-497F-BD82-2DB03E5A78A5}" destId="{F7DBF698-60E6-4523-8659-9D28E0ECBBAC}" srcOrd="3" destOrd="0" parTransId="{FCC3FCFA-E778-48BF-B8CC-DAE91968A272}" sibTransId="{565045F1-A0C0-4ECE-B8FA-8E17BE8DE299}"/>
    <dgm:cxn modelId="{C7B3E047-7E37-40C7-BCD2-0249B719427F}" type="presOf" srcId="{565045F1-A0C0-4ECE-B8FA-8E17BE8DE299}" destId="{DBECFFFD-9E12-4F44-9DFC-DC21CAE4E97A}" srcOrd="0" destOrd="0" presId="urn:microsoft.com/office/officeart/2008/layout/NameandTitleOrganizationalChart"/>
    <dgm:cxn modelId="{90DE847C-5415-4BAD-8636-AB1EEA907729}" type="presOf" srcId="{B469A8FF-8FA0-47B4-BB51-90948484F447}" destId="{E8F5CE77-90F5-41BC-8992-2B428D7CA71D}" srcOrd="0" destOrd="0" presId="urn:microsoft.com/office/officeart/2008/layout/NameandTitleOrganizationalChart"/>
    <dgm:cxn modelId="{D61597BF-2FAC-4BF5-A4B7-087BEC5EEC42}" type="presOf" srcId="{82FB2694-9200-495E-A570-4318ABAEAA90}" destId="{99BDA0C0-B103-4C05-9106-979061355BB4}" srcOrd="0" destOrd="0" presId="urn:microsoft.com/office/officeart/2008/layout/NameandTitleOrganizationalChart"/>
    <dgm:cxn modelId="{8BCB00E1-B15A-4777-8190-94DAA049FEC8}" type="presOf" srcId="{FDD89549-C154-48AE-9C57-DE06BEE077C0}" destId="{E4345596-DEA1-47D3-998A-52A0599E6F18}" srcOrd="0" destOrd="0" presId="urn:microsoft.com/office/officeart/2008/layout/NameandTitleOrganizationalChart"/>
    <dgm:cxn modelId="{B93B0842-1BD1-4F90-8065-66A5C5CA8DB8}" srcId="{82C1D4C6-D216-4F98-BA1B-E174046EF5BD}" destId="{31137954-1C51-413E-987E-F23A8E1247B3}" srcOrd="0" destOrd="0" parTransId="{4B781145-D32C-4CD0-9F04-6D583B1A18F9}" sibTransId="{780372FF-7C3D-4228-939B-C13D21029EF1}"/>
    <dgm:cxn modelId="{2A2C9ACC-01EE-4860-B047-72E7E9485334}" type="presOf" srcId="{B7736D09-B57D-497F-BD82-2DB03E5A78A5}" destId="{960F16B3-DCBF-4D77-829F-A15986F86467}" srcOrd="1" destOrd="0" presId="urn:microsoft.com/office/officeart/2008/layout/NameandTitleOrganizationalChart"/>
    <dgm:cxn modelId="{9D4D56F2-00BB-4D02-83AA-83E1134BFF47}" type="presOf" srcId="{89AF0FFC-21D1-48B1-BEBB-AA699DBDF6DF}" destId="{C0438BA3-CE65-4181-B067-BB28AA341793}" srcOrd="0" destOrd="0" presId="urn:microsoft.com/office/officeart/2008/layout/NameandTitleOrganizationalChart"/>
    <dgm:cxn modelId="{D431797B-6DAA-4172-AB96-D2E77F12A5B3}" type="presOf" srcId="{3A5C1D33-CD7E-40D0-9EDF-881812E8A727}" destId="{92A8FE73-B396-49DC-95C5-CC1D867BD072}" srcOrd="0" destOrd="0" presId="urn:microsoft.com/office/officeart/2008/layout/NameandTitleOrganizationalChart"/>
    <dgm:cxn modelId="{096B172A-777B-4AF9-913F-DC4DC0FA006B}" type="presOf" srcId="{0756481B-459B-46DF-9CC1-29FBFBBC8F2E}" destId="{CF932F9A-159A-4DA9-A49D-2DFF3EC0A789}" srcOrd="0" destOrd="0" presId="urn:microsoft.com/office/officeart/2008/layout/NameandTitleOrganizationalChart"/>
    <dgm:cxn modelId="{3BD54077-F97E-49C7-93DC-C9A326A51DA4}" srcId="{0B0BF8BE-757B-4B77-B645-60B13B419EFA}" destId="{1B82F87A-3730-46CF-9E45-F6CE47B5809D}" srcOrd="0" destOrd="0" parTransId="{1932DAC4-ACBD-41D1-837E-E05565C16076}" sibTransId="{FDD89549-C154-48AE-9C57-DE06BEE077C0}"/>
    <dgm:cxn modelId="{794FF059-1FFD-4D9C-BBB1-DC1A8975E9E9}" type="presOf" srcId="{F7DBF698-60E6-4523-8659-9D28E0ECBBAC}" destId="{9CF0E166-EF11-426C-B9DD-8534E33BC85E}" srcOrd="1" destOrd="0" presId="urn:microsoft.com/office/officeart/2008/layout/NameandTitleOrganizationalChart"/>
    <dgm:cxn modelId="{F1155C8A-9675-4786-890F-394A1D58CA77}" type="presOf" srcId="{009920D3-D134-40BA-BFE8-4F656D418E93}" destId="{D11CFA38-C971-4A82-A71C-52CF325A5863}" srcOrd="0" destOrd="0" presId="urn:microsoft.com/office/officeart/2008/layout/NameandTitleOrganizationalChart"/>
    <dgm:cxn modelId="{793E37F1-9AE7-4823-84B8-1A0868AC88DD}" srcId="{0B0BF8BE-757B-4B77-B645-60B13B419EFA}" destId="{213B7EE8-8B72-4735-994C-2929843D3CC3}" srcOrd="1" destOrd="0" parTransId="{FEABA439-9BF3-4C00-A7EB-C17697FAD9B2}" sibTransId="{EE82D0CC-B04E-42FA-A0A8-FCDF0E6F5C35}"/>
    <dgm:cxn modelId="{92B17034-CC5D-4790-86AA-76A8279D1381}" type="presOf" srcId="{0B0BF8BE-757B-4B77-B645-60B13B419EFA}" destId="{4A47DD06-8E61-4B5F-BF93-A07E7F19B520}" srcOrd="0" destOrd="0" presId="urn:microsoft.com/office/officeart/2008/layout/NameandTitleOrganizationalChart"/>
    <dgm:cxn modelId="{9D6A36E9-6C4F-4BCD-A237-8BEAF3CE1704}" type="presOf" srcId="{1B82F87A-3730-46CF-9E45-F6CE47B5809D}" destId="{0AC46D74-E727-4314-97CB-60E05D365FC8}" srcOrd="1" destOrd="0" presId="urn:microsoft.com/office/officeart/2008/layout/NameandTitleOrganizationalChart"/>
    <dgm:cxn modelId="{2A25A901-86BC-4A93-A84F-6B660E64EBD8}" srcId="{31137954-1C51-413E-987E-F23A8E1247B3}" destId="{B7736D09-B57D-497F-BD82-2DB03E5A78A5}" srcOrd="2" destOrd="0" parTransId="{89AF0FFC-21D1-48B1-BEBB-AA699DBDF6DF}" sibTransId="{3A5C1D33-CD7E-40D0-9EDF-881812E8A727}"/>
    <dgm:cxn modelId="{D721D329-6B15-40B6-B89A-A9792E98544E}" type="presOf" srcId="{DD38370A-8A83-45C0-B156-08AA00B93446}" destId="{22520EF4-507D-4C67-92F0-090E1ACBEEE1}" srcOrd="0" destOrd="0" presId="urn:microsoft.com/office/officeart/2008/layout/NameandTitleOrganizationalChart"/>
    <dgm:cxn modelId="{DEF991A3-08AC-4FB3-A6D0-5151B914577A}" srcId="{B7736D09-B57D-497F-BD82-2DB03E5A78A5}" destId="{EB3D5BAE-34A2-477D-AD4E-8720D9672568}" srcOrd="1" destOrd="0" parTransId="{EB5DFDB0-68B9-4B7B-9E4E-41F780E803D8}" sibTransId="{0B842683-1437-42A3-B15C-17F438BF2B4A}"/>
    <dgm:cxn modelId="{B590A2D2-D1B4-40AC-B5B5-B4E710E0067F}" type="presOf" srcId="{7F90D13A-95C7-405D-B10C-61275C04BD03}" destId="{4FAFFAD5-9065-4C86-AEBF-71B3D7D0E2AA}" srcOrd="1" destOrd="0" presId="urn:microsoft.com/office/officeart/2008/layout/NameandTitleOrganizationalChart"/>
    <dgm:cxn modelId="{39F7F001-4837-41F6-A269-238A66970681}" type="presOf" srcId="{AA380598-D452-446E-BAFD-4EAD4C21BB6D}" destId="{2A9CEF5C-08CF-4D49-8CA4-F3E6D0BBDE23}" srcOrd="0" destOrd="0" presId="urn:microsoft.com/office/officeart/2008/layout/NameandTitleOrganizationalChart"/>
    <dgm:cxn modelId="{8DBFFCEB-1E2C-446E-829D-00403806D77B}" type="presOf" srcId="{67838191-E7BB-45A1-B39A-00233A35171A}" destId="{2A81F40E-5960-44F9-8A16-68BDCDEFFB1B}" srcOrd="0" destOrd="0" presId="urn:microsoft.com/office/officeart/2008/layout/NameandTitleOrganizationalChart"/>
    <dgm:cxn modelId="{3325A7B9-3DD4-479F-8D9D-D4633DE9A07D}" type="presOf" srcId="{31137954-1C51-413E-987E-F23A8E1247B3}" destId="{904EA30B-D2C2-4F93-81C5-57D511F0F8EE}" srcOrd="0" destOrd="0" presId="urn:microsoft.com/office/officeart/2008/layout/NameandTitleOrganizationalChart"/>
    <dgm:cxn modelId="{E9CEAC75-B977-4C64-A470-923355BC37C4}" type="presOf" srcId="{213B7EE8-8B72-4735-994C-2929843D3CC3}" destId="{26C72AEE-66DC-4706-A7C2-9554171CA6B9}" srcOrd="0" destOrd="0" presId="urn:microsoft.com/office/officeart/2008/layout/NameandTitleOrganizationalChart"/>
    <dgm:cxn modelId="{178362F8-1E86-4FE8-AEC1-DA190792801C}" type="presOf" srcId="{1B82F87A-3730-46CF-9E45-F6CE47B5809D}" destId="{9917F917-762D-4D2A-9A2A-386C52AF0AC6}" srcOrd="0" destOrd="0" presId="urn:microsoft.com/office/officeart/2008/layout/NameandTitleOrganizationalChart"/>
    <dgm:cxn modelId="{ED1F6A44-4BE6-4072-A534-58F659D8387A}" type="presParOf" srcId="{AF5B9F04-6953-4C4A-9C73-C315AEE0179F}" destId="{C8EA21E4-6EF0-47B5-811E-40C4FE07AB22}" srcOrd="0" destOrd="0" presId="urn:microsoft.com/office/officeart/2008/layout/NameandTitleOrganizationalChart"/>
    <dgm:cxn modelId="{BDA26813-48FD-436F-A278-43105A8CD640}" type="presParOf" srcId="{C8EA21E4-6EF0-47B5-811E-40C4FE07AB22}" destId="{1FA73607-BA61-455C-8764-CF745E49CA36}" srcOrd="0" destOrd="0" presId="urn:microsoft.com/office/officeart/2008/layout/NameandTitleOrganizationalChart"/>
    <dgm:cxn modelId="{C7713045-A48F-44A8-B757-84377CB09CBE}" type="presParOf" srcId="{1FA73607-BA61-455C-8764-CF745E49CA36}" destId="{904EA30B-D2C2-4F93-81C5-57D511F0F8EE}" srcOrd="0" destOrd="0" presId="urn:microsoft.com/office/officeart/2008/layout/NameandTitleOrganizationalChart"/>
    <dgm:cxn modelId="{D86D469C-D592-47DD-9F50-B42C6BD4804E}" type="presParOf" srcId="{1FA73607-BA61-455C-8764-CF745E49CA36}" destId="{290E962B-ABA6-4516-9200-151DDC532FBF}" srcOrd="1" destOrd="0" presId="urn:microsoft.com/office/officeart/2008/layout/NameandTitleOrganizationalChart"/>
    <dgm:cxn modelId="{693C4444-5958-427C-8211-C79AB9EBDF40}" type="presParOf" srcId="{1FA73607-BA61-455C-8764-CF745E49CA36}" destId="{CF95512B-86AF-48B0-93BA-2BD298637AB5}" srcOrd="2" destOrd="0" presId="urn:microsoft.com/office/officeart/2008/layout/NameandTitleOrganizationalChart"/>
    <dgm:cxn modelId="{5E2D46C3-37D6-4F6A-AB5A-C8A38B7D12E2}" type="presParOf" srcId="{C8EA21E4-6EF0-47B5-811E-40C4FE07AB22}" destId="{3CB2B614-C9EA-4FAD-9EF6-80B5E47BABAA}" srcOrd="1" destOrd="0" presId="urn:microsoft.com/office/officeart/2008/layout/NameandTitleOrganizationalChart"/>
    <dgm:cxn modelId="{486325CB-F71D-4C33-BFD3-181211B52A78}" type="presParOf" srcId="{3CB2B614-C9EA-4FAD-9EF6-80B5E47BABAA}" destId="{2A9CEF5C-08CF-4D49-8CA4-F3E6D0BBDE23}" srcOrd="0" destOrd="0" presId="urn:microsoft.com/office/officeart/2008/layout/NameandTitleOrganizationalChart"/>
    <dgm:cxn modelId="{62006D91-D771-49A7-BB77-F0295C7D6AD1}" type="presParOf" srcId="{3CB2B614-C9EA-4FAD-9EF6-80B5E47BABAA}" destId="{0853D643-4C0B-41EB-A448-B098551A7351}" srcOrd="1" destOrd="0" presId="urn:microsoft.com/office/officeart/2008/layout/NameandTitleOrganizationalChart"/>
    <dgm:cxn modelId="{1A097414-2F2E-430E-93AB-6542DEEB01B2}" type="presParOf" srcId="{0853D643-4C0B-41EB-A448-B098551A7351}" destId="{F21734E6-6E17-48A8-A554-5CE5AB9A2B5A}" srcOrd="0" destOrd="0" presId="urn:microsoft.com/office/officeart/2008/layout/NameandTitleOrganizationalChart"/>
    <dgm:cxn modelId="{62E4D848-963B-49C2-84FE-D5CFD515CC9A}" type="presParOf" srcId="{F21734E6-6E17-48A8-A554-5CE5AB9A2B5A}" destId="{CF932F9A-159A-4DA9-A49D-2DFF3EC0A789}" srcOrd="0" destOrd="0" presId="urn:microsoft.com/office/officeart/2008/layout/NameandTitleOrganizationalChart"/>
    <dgm:cxn modelId="{53C99824-9977-4D4A-B813-B172C428939F}" type="presParOf" srcId="{F21734E6-6E17-48A8-A554-5CE5AB9A2B5A}" destId="{99BDA0C0-B103-4C05-9106-979061355BB4}" srcOrd="1" destOrd="0" presId="urn:microsoft.com/office/officeart/2008/layout/NameandTitleOrganizationalChart"/>
    <dgm:cxn modelId="{4E1E91F6-B9A6-4726-AC91-0A6630A8629D}" type="presParOf" srcId="{F21734E6-6E17-48A8-A554-5CE5AB9A2B5A}" destId="{0ADC3750-A2F7-4265-81BC-070415F54F07}" srcOrd="2" destOrd="0" presId="urn:microsoft.com/office/officeart/2008/layout/NameandTitleOrganizationalChart"/>
    <dgm:cxn modelId="{CA1F6590-3236-47E1-87CD-A3E817877556}" type="presParOf" srcId="{0853D643-4C0B-41EB-A448-B098551A7351}" destId="{EFD9EB94-12CC-4201-9EFC-08A398C2A095}" srcOrd="1" destOrd="0" presId="urn:microsoft.com/office/officeart/2008/layout/NameandTitleOrganizationalChart"/>
    <dgm:cxn modelId="{86EC201D-593B-4A04-8022-3C5C64973D14}" type="presParOf" srcId="{0853D643-4C0B-41EB-A448-B098551A7351}" destId="{79DE7CCB-4D5C-4266-AF41-21B2D84D50D2}" srcOrd="2" destOrd="0" presId="urn:microsoft.com/office/officeart/2008/layout/NameandTitleOrganizationalChart"/>
    <dgm:cxn modelId="{A052C1DB-C019-44C1-8171-49708172843A}" type="presParOf" srcId="{3CB2B614-C9EA-4FAD-9EF6-80B5E47BABAA}" destId="{22520EF4-507D-4C67-92F0-090E1ACBEEE1}" srcOrd="2" destOrd="0" presId="urn:microsoft.com/office/officeart/2008/layout/NameandTitleOrganizationalChart"/>
    <dgm:cxn modelId="{CBF3F388-E2EA-4DD7-8AF5-4835A349BB97}" type="presParOf" srcId="{3CB2B614-C9EA-4FAD-9EF6-80B5E47BABAA}" destId="{3951F028-16B8-4F8B-990B-5734401A0C62}" srcOrd="3" destOrd="0" presId="urn:microsoft.com/office/officeart/2008/layout/NameandTitleOrganizationalChart"/>
    <dgm:cxn modelId="{7879501F-184A-4084-9A5C-85F0AAFBE16A}" type="presParOf" srcId="{3951F028-16B8-4F8B-990B-5734401A0C62}" destId="{324DC7F6-D9C7-46F1-8AE9-6071B7C1C837}" srcOrd="0" destOrd="0" presId="urn:microsoft.com/office/officeart/2008/layout/NameandTitleOrganizationalChart"/>
    <dgm:cxn modelId="{1814AA58-C6B6-4EA4-9FA7-44FB80D6E539}" type="presParOf" srcId="{324DC7F6-D9C7-46F1-8AE9-6071B7C1C837}" destId="{F5860FB7-C710-488F-9F99-9693F48EFFCB}" srcOrd="0" destOrd="0" presId="urn:microsoft.com/office/officeart/2008/layout/NameandTitleOrganizationalChart"/>
    <dgm:cxn modelId="{C8BD3B2A-DC8A-4B67-9A00-ABD23A734778}" type="presParOf" srcId="{324DC7F6-D9C7-46F1-8AE9-6071B7C1C837}" destId="{DCC7A79B-AEC4-4B1A-B8DF-C11132A48BB1}" srcOrd="1" destOrd="0" presId="urn:microsoft.com/office/officeart/2008/layout/NameandTitleOrganizationalChart"/>
    <dgm:cxn modelId="{8C7B1A30-8811-4C66-A59A-3E701002B7BB}" type="presParOf" srcId="{324DC7F6-D9C7-46F1-8AE9-6071B7C1C837}" destId="{4FAFFAD5-9065-4C86-AEBF-71B3D7D0E2AA}" srcOrd="2" destOrd="0" presId="urn:microsoft.com/office/officeart/2008/layout/NameandTitleOrganizationalChart"/>
    <dgm:cxn modelId="{6D6B404F-6525-4E99-96EE-51BDFD732529}" type="presParOf" srcId="{3951F028-16B8-4F8B-990B-5734401A0C62}" destId="{2A256E18-1A86-46A7-A949-8D4C6276F19D}" srcOrd="1" destOrd="0" presId="urn:microsoft.com/office/officeart/2008/layout/NameandTitleOrganizationalChart"/>
    <dgm:cxn modelId="{70F2F78E-9FC4-4F69-9001-948B7C797A9E}" type="presParOf" srcId="{3951F028-16B8-4F8B-990B-5734401A0C62}" destId="{E7A2A7B9-858F-4FE5-B7B6-68DCFF6F5D0E}" srcOrd="2" destOrd="0" presId="urn:microsoft.com/office/officeart/2008/layout/NameandTitleOrganizationalChart"/>
    <dgm:cxn modelId="{5B96B65C-EF9D-4FA5-BDB2-F2DCF17F18CF}" type="presParOf" srcId="{3CB2B614-C9EA-4FAD-9EF6-80B5E47BABAA}" destId="{C0438BA3-CE65-4181-B067-BB28AA341793}" srcOrd="4" destOrd="0" presId="urn:microsoft.com/office/officeart/2008/layout/NameandTitleOrganizationalChart"/>
    <dgm:cxn modelId="{2AE63DFE-EA53-4D09-AFCE-EE2F7A90059F}" type="presParOf" srcId="{3CB2B614-C9EA-4FAD-9EF6-80B5E47BABAA}" destId="{CC236F75-0965-4D5A-915D-171C3625E983}" srcOrd="5" destOrd="0" presId="urn:microsoft.com/office/officeart/2008/layout/NameandTitleOrganizationalChart"/>
    <dgm:cxn modelId="{EED45DB4-5898-42B2-A670-ED86C9963AE4}" type="presParOf" srcId="{CC236F75-0965-4D5A-915D-171C3625E983}" destId="{682FFC4A-CACD-4CCF-A327-C1B07674C5DD}" srcOrd="0" destOrd="0" presId="urn:microsoft.com/office/officeart/2008/layout/NameandTitleOrganizationalChart"/>
    <dgm:cxn modelId="{65079E63-CA5C-4190-9EC8-209EA40A7156}" type="presParOf" srcId="{682FFC4A-CACD-4CCF-A327-C1B07674C5DD}" destId="{FEC6CA04-C178-474A-A1C5-44032954CD7E}" srcOrd="0" destOrd="0" presId="urn:microsoft.com/office/officeart/2008/layout/NameandTitleOrganizationalChart"/>
    <dgm:cxn modelId="{EE2B8A1B-CAC5-489D-A87F-51475EB9B263}" type="presParOf" srcId="{682FFC4A-CACD-4CCF-A327-C1B07674C5DD}" destId="{92A8FE73-B396-49DC-95C5-CC1D867BD072}" srcOrd="1" destOrd="0" presId="urn:microsoft.com/office/officeart/2008/layout/NameandTitleOrganizationalChart"/>
    <dgm:cxn modelId="{3F94B81A-EA2F-4262-8260-4BEE5E8AEFD4}" type="presParOf" srcId="{682FFC4A-CACD-4CCF-A327-C1B07674C5DD}" destId="{960F16B3-DCBF-4D77-829F-A15986F86467}" srcOrd="2" destOrd="0" presId="urn:microsoft.com/office/officeart/2008/layout/NameandTitleOrganizationalChart"/>
    <dgm:cxn modelId="{0ECC91C0-569F-48B9-BE46-78E6D34D3821}" type="presParOf" srcId="{CC236F75-0965-4D5A-915D-171C3625E983}" destId="{E2BD8180-B8DB-4A77-B2E3-7EAA0D1A888B}" srcOrd="1" destOrd="0" presId="urn:microsoft.com/office/officeart/2008/layout/NameandTitleOrganizationalChart"/>
    <dgm:cxn modelId="{D5672148-8081-429C-ACC1-86A88AFB4D42}" type="presParOf" srcId="{E2BD8180-B8DB-4A77-B2E3-7EAA0D1A888B}" destId="{E0DF0CE0-0C80-4874-9B4D-8EE1B55D0FAD}" srcOrd="0" destOrd="0" presId="urn:microsoft.com/office/officeart/2008/layout/NameandTitleOrganizationalChart"/>
    <dgm:cxn modelId="{5D6026BE-4BF1-4FD5-AE9F-F1A9DD222F26}" type="presParOf" srcId="{E2BD8180-B8DB-4A77-B2E3-7EAA0D1A888B}" destId="{4CD890A2-573E-4CAF-A353-A8212C5EDCFE}" srcOrd="1" destOrd="0" presId="urn:microsoft.com/office/officeart/2008/layout/NameandTitleOrganizationalChart"/>
    <dgm:cxn modelId="{F0346CAE-750E-4672-AD84-7F869688E397}" type="presParOf" srcId="{4CD890A2-573E-4CAF-A353-A8212C5EDCFE}" destId="{B0996A9A-3D55-4BFC-AD73-4EC0CFE2F3C1}" srcOrd="0" destOrd="0" presId="urn:microsoft.com/office/officeart/2008/layout/NameandTitleOrganizationalChart"/>
    <dgm:cxn modelId="{45E1DF6A-B4EE-403D-AD89-8ABD71F065F2}" type="presParOf" srcId="{B0996A9A-3D55-4BFC-AD73-4EC0CFE2F3C1}" destId="{971DDF00-A57B-4543-A39A-ED78AE06221A}" srcOrd="0" destOrd="0" presId="urn:microsoft.com/office/officeart/2008/layout/NameandTitleOrganizationalChart"/>
    <dgm:cxn modelId="{8DDF1201-6F90-43F3-A5D2-16EF2591E643}" type="presParOf" srcId="{B0996A9A-3D55-4BFC-AD73-4EC0CFE2F3C1}" destId="{83A344FA-102D-4EF5-BFBA-529E64D9A3EA}" srcOrd="1" destOrd="0" presId="urn:microsoft.com/office/officeart/2008/layout/NameandTitleOrganizationalChart"/>
    <dgm:cxn modelId="{017703D1-E40A-41C1-9439-2CB97C86EFE1}" type="presParOf" srcId="{B0996A9A-3D55-4BFC-AD73-4EC0CFE2F3C1}" destId="{2F2052BB-76E9-4C24-ADD8-49D8C5895BCF}" srcOrd="2" destOrd="0" presId="urn:microsoft.com/office/officeart/2008/layout/NameandTitleOrganizationalChart"/>
    <dgm:cxn modelId="{1F397337-EE3C-4321-A7AC-F0423F46E94B}" type="presParOf" srcId="{4CD890A2-573E-4CAF-A353-A8212C5EDCFE}" destId="{34E71160-CDA5-40BB-853E-ABEAE9EA2EE8}" srcOrd="1" destOrd="0" presId="urn:microsoft.com/office/officeart/2008/layout/NameandTitleOrganizationalChart"/>
    <dgm:cxn modelId="{37C19F19-434E-43F3-83E3-94D840329A19}" type="presParOf" srcId="{4CD890A2-573E-4CAF-A353-A8212C5EDCFE}" destId="{7B5B1D7C-9CF4-43E0-B796-BBF3941A109B}" srcOrd="2" destOrd="0" presId="urn:microsoft.com/office/officeart/2008/layout/NameandTitleOrganizationalChart"/>
    <dgm:cxn modelId="{F1BCE9BE-9F37-4CC5-BB7F-043D419BEF42}" type="presParOf" srcId="{E2BD8180-B8DB-4A77-B2E3-7EAA0D1A888B}" destId="{BEE345C4-B457-4347-8A47-ED911B3694A1}" srcOrd="2" destOrd="0" presId="urn:microsoft.com/office/officeart/2008/layout/NameandTitleOrganizationalChart"/>
    <dgm:cxn modelId="{3620CBD7-79CB-4512-8006-455EF61E19C1}" type="presParOf" srcId="{E2BD8180-B8DB-4A77-B2E3-7EAA0D1A888B}" destId="{4C0934D2-57F6-4E3B-9D7D-CF1A2A70AED7}" srcOrd="3" destOrd="0" presId="urn:microsoft.com/office/officeart/2008/layout/NameandTitleOrganizationalChart"/>
    <dgm:cxn modelId="{319EABE4-09DB-4754-94E9-761757AE91C7}" type="presParOf" srcId="{4C0934D2-57F6-4E3B-9D7D-CF1A2A70AED7}" destId="{D95336EF-86C5-43F5-92CF-42661B7F3407}" srcOrd="0" destOrd="0" presId="urn:microsoft.com/office/officeart/2008/layout/NameandTitleOrganizationalChart"/>
    <dgm:cxn modelId="{CA22EE2C-3EAF-4F92-A8D5-C2DC52E2E6B9}" type="presParOf" srcId="{D95336EF-86C5-43F5-92CF-42661B7F3407}" destId="{4A47DD06-8E61-4B5F-BF93-A07E7F19B520}" srcOrd="0" destOrd="0" presId="urn:microsoft.com/office/officeart/2008/layout/NameandTitleOrganizationalChart"/>
    <dgm:cxn modelId="{E8A51520-3572-4301-B082-69E12FCEEDAC}" type="presParOf" srcId="{D95336EF-86C5-43F5-92CF-42661B7F3407}" destId="{D11CFA38-C971-4A82-A71C-52CF325A5863}" srcOrd="1" destOrd="0" presId="urn:microsoft.com/office/officeart/2008/layout/NameandTitleOrganizationalChart"/>
    <dgm:cxn modelId="{624220E8-E561-450B-A87E-4506AC6C2CF8}" type="presParOf" srcId="{D95336EF-86C5-43F5-92CF-42661B7F3407}" destId="{6112F5BF-3E3E-45F7-B078-AF3045463489}" srcOrd="2" destOrd="0" presId="urn:microsoft.com/office/officeart/2008/layout/NameandTitleOrganizationalChart"/>
    <dgm:cxn modelId="{6253F767-1AC1-4C3B-94B2-EC0C050A24F2}" type="presParOf" srcId="{4C0934D2-57F6-4E3B-9D7D-CF1A2A70AED7}" destId="{F361C5E4-6F7D-4746-8358-0E51E8192D03}" srcOrd="1" destOrd="0" presId="urn:microsoft.com/office/officeart/2008/layout/NameandTitleOrganizationalChart"/>
    <dgm:cxn modelId="{D77F1363-8154-4842-BE56-557871306536}" type="presParOf" srcId="{F361C5E4-6F7D-4746-8358-0E51E8192D03}" destId="{D5AFEABD-E7FD-4CCD-8DC9-8F352ED6BC78}" srcOrd="0" destOrd="0" presId="urn:microsoft.com/office/officeart/2008/layout/NameandTitleOrganizationalChart"/>
    <dgm:cxn modelId="{23D3FAB0-B11D-4940-96CB-6F350822AAED}" type="presParOf" srcId="{F361C5E4-6F7D-4746-8358-0E51E8192D03}" destId="{004363C6-0BBD-4B4E-AE39-9D84BC9E19A9}" srcOrd="1" destOrd="0" presId="urn:microsoft.com/office/officeart/2008/layout/NameandTitleOrganizationalChart"/>
    <dgm:cxn modelId="{325FF458-7618-4422-8557-CD44E2EBA659}" type="presParOf" srcId="{004363C6-0BBD-4B4E-AE39-9D84BC9E19A9}" destId="{100252EE-D8BA-4540-90B4-D03103A7B6AF}" srcOrd="0" destOrd="0" presId="urn:microsoft.com/office/officeart/2008/layout/NameandTitleOrganizationalChart"/>
    <dgm:cxn modelId="{45A5CFC5-87AB-46E0-B913-958482346EE8}" type="presParOf" srcId="{100252EE-D8BA-4540-90B4-D03103A7B6AF}" destId="{26C72AEE-66DC-4706-A7C2-9554171CA6B9}" srcOrd="0" destOrd="0" presId="urn:microsoft.com/office/officeart/2008/layout/NameandTitleOrganizationalChart"/>
    <dgm:cxn modelId="{E45CC855-48F6-40D6-AB67-58DA2A5F1473}" type="presParOf" srcId="{100252EE-D8BA-4540-90B4-D03103A7B6AF}" destId="{489B73D4-8033-4A0A-94DF-1364D1C850E1}" srcOrd="1" destOrd="0" presId="urn:microsoft.com/office/officeart/2008/layout/NameandTitleOrganizationalChart"/>
    <dgm:cxn modelId="{11F95567-0739-44C8-BF00-0CA9177D5141}" type="presParOf" srcId="{100252EE-D8BA-4540-90B4-D03103A7B6AF}" destId="{03BCC0DC-9756-49D5-AA7E-85C17B613C89}" srcOrd="2" destOrd="0" presId="urn:microsoft.com/office/officeart/2008/layout/NameandTitleOrganizationalChart"/>
    <dgm:cxn modelId="{76995FE4-5424-43FE-B075-EF7440BD8B1C}" type="presParOf" srcId="{004363C6-0BBD-4B4E-AE39-9D84BC9E19A9}" destId="{D83CBDBA-38CD-41E2-9220-EB3604E7A4CE}" srcOrd="1" destOrd="0" presId="urn:microsoft.com/office/officeart/2008/layout/NameandTitleOrganizationalChart"/>
    <dgm:cxn modelId="{A8F0C310-728F-4827-BD77-2916D97DE282}" type="presParOf" srcId="{004363C6-0BBD-4B4E-AE39-9D84BC9E19A9}" destId="{8468D28B-DCAD-4C18-9DE7-29CCE0873CE7}" srcOrd="2" destOrd="0" presId="urn:microsoft.com/office/officeart/2008/layout/NameandTitleOrganizationalChart"/>
    <dgm:cxn modelId="{BE3A6D92-EA59-40E8-891F-5134A3AFBFBE}" type="presParOf" srcId="{F361C5E4-6F7D-4746-8358-0E51E8192D03}" destId="{E8F5CE77-90F5-41BC-8992-2B428D7CA71D}" srcOrd="2" destOrd="0" presId="urn:microsoft.com/office/officeart/2008/layout/NameandTitleOrganizationalChart"/>
    <dgm:cxn modelId="{7BB61348-2CD5-4F0B-A48A-539F4DAA5769}" type="presParOf" srcId="{F361C5E4-6F7D-4746-8358-0E51E8192D03}" destId="{64090DFB-DB6A-4AD0-B072-C6193DF86E9A}" srcOrd="3" destOrd="0" presId="urn:microsoft.com/office/officeart/2008/layout/NameandTitleOrganizationalChart"/>
    <dgm:cxn modelId="{D176158B-D392-449D-92D1-1F7FF7EA4D1A}" type="presParOf" srcId="{64090DFB-DB6A-4AD0-B072-C6193DF86E9A}" destId="{14A4D6B8-D267-45D2-85A7-1DA2112F7F79}" srcOrd="0" destOrd="0" presId="urn:microsoft.com/office/officeart/2008/layout/NameandTitleOrganizationalChart"/>
    <dgm:cxn modelId="{C163ADEB-96F5-4F48-A6AD-F7CB60A64F21}" type="presParOf" srcId="{14A4D6B8-D267-45D2-85A7-1DA2112F7F79}" destId="{D96DD551-23AB-4802-A2DB-134DCF63F251}" srcOrd="0" destOrd="0" presId="urn:microsoft.com/office/officeart/2008/layout/NameandTitleOrganizationalChart"/>
    <dgm:cxn modelId="{89E28BD9-32F5-4B83-A2C0-FB15B5C30425}" type="presParOf" srcId="{14A4D6B8-D267-45D2-85A7-1DA2112F7F79}" destId="{511CB6F8-6D00-4933-90D7-623106C9A872}" srcOrd="1" destOrd="0" presId="urn:microsoft.com/office/officeart/2008/layout/NameandTitleOrganizationalChart"/>
    <dgm:cxn modelId="{7DB5E4AD-CF1D-4DA2-9AF2-FE864C06C77B}" type="presParOf" srcId="{14A4D6B8-D267-45D2-85A7-1DA2112F7F79}" destId="{369FD556-3CF4-4684-9795-F53FCACF7AA9}" srcOrd="2" destOrd="0" presId="urn:microsoft.com/office/officeart/2008/layout/NameandTitleOrganizationalChart"/>
    <dgm:cxn modelId="{BCB104DD-F9E2-443C-9386-691841CDECC4}" type="presParOf" srcId="{64090DFB-DB6A-4AD0-B072-C6193DF86E9A}" destId="{A0EBA35D-D2A2-4034-A6FE-144FD60A4578}" srcOrd="1" destOrd="0" presId="urn:microsoft.com/office/officeart/2008/layout/NameandTitleOrganizationalChart"/>
    <dgm:cxn modelId="{99768542-CB00-4F00-BB07-E3C4D0DDDA50}" type="presParOf" srcId="{64090DFB-DB6A-4AD0-B072-C6193DF86E9A}" destId="{5CD77D28-1116-4C97-8AA0-F054FBFE756A}" srcOrd="2" destOrd="0" presId="urn:microsoft.com/office/officeart/2008/layout/NameandTitleOrganizationalChart"/>
    <dgm:cxn modelId="{05F74A20-4C03-4053-A4E1-5B4CD07DADCD}" type="presParOf" srcId="{4C0934D2-57F6-4E3B-9D7D-CF1A2A70AED7}" destId="{C3A8F15B-E91D-40B0-8416-47FF100AC78D}" srcOrd="2" destOrd="0" presId="urn:microsoft.com/office/officeart/2008/layout/NameandTitleOrganizationalChart"/>
    <dgm:cxn modelId="{482F3045-920D-44D1-B720-DDDC0EDF4782}" type="presParOf" srcId="{C3A8F15B-E91D-40B0-8416-47FF100AC78D}" destId="{040FF65D-3A73-4E83-A45B-D057CF865813}" srcOrd="0" destOrd="0" presId="urn:microsoft.com/office/officeart/2008/layout/NameandTitleOrganizationalChart"/>
    <dgm:cxn modelId="{9918DC69-4E0D-4AB8-994D-4CE6E6E63AE3}" type="presParOf" srcId="{C3A8F15B-E91D-40B0-8416-47FF100AC78D}" destId="{9CAB0E89-1C9D-4D8B-AE5E-73D09EBABDC0}" srcOrd="1" destOrd="0" presId="urn:microsoft.com/office/officeart/2008/layout/NameandTitleOrganizationalChart"/>
    <dgm:cxn modelId="{960FB6DD-4FE2-4538-AF75-C388D9C0EB5C}" type="presParOf" srcId="{9CAB0E89-1C9D-4D8B-AE5E-73D09EBABDC0}" destId="{40803FC9-E0C1-4583-9553-6512683173FD}" srcOrd="0" destOrd="0" presId="urn:microsoft.com/office/officeart/2008/layout/NameandTitleOrganizationalChart"/>
    <dgm:cxn modelId="{2C05AF11-DF44-4E49-B276-8F115E255F99}" type="presParOf" srcId="{40803FC9-E0C1-4583-9553-6512683173FD}" destId="{9917F917-762D-4D2A-9A2A-386C52AF0AC6}" srcOrd="0" destOrd="0" presId="urn:microsoft.com/office/officeart/2008/layout/NameandTitleOrganizationalChart"/>
    <dgm:cxn modelId="{C9C530C0-31FC-4FD5-B903-9B790AAA7F39}" type="presParOf" srcId="{40803FC9-E0C1-4583-9553-6512683173FD}" destId="{E4345596-DEA1-47D3-998A-52A0599E6F18}" srcOrd="1" destOrd="0" presId="urn:microsoft.com/office/officeart/2008/layout/NameandTitleOrganizationalChart"/>
    <dgm:cxn modelId="{14DC0321-A9D0-42BF-B158-5EF25DB89989}" type="presParOf" srcId="{40803FC9-E0C1-4583-9553-6512683173FD}" destId="{0AC46D74-E727-4314-97CB-60E05D365FC8}" srcOrd="2" destOrd="0" presId="urn:microsoft.com/office/officeart/2008/layout/NameandTitleOrganizationalChart"/>
    <dgm:cxn modelId="{1993774F-48F1-468F-90CA-364B873DCEA6}" type="presParOf" srcId="{9CAB0E89-1C9D-4D8B-AE5E-73D09EBABDC0}" destId="{246C73A2-49B3-4CAC-B197-06AA094E4D56}" srcOrd="1" destOrd="0" presId="urn:microsoft.com/office/officeart/2008/layout/NameandTitleOrganizationalChart"/>
    <dgm:cxn modelId="{EE945812-5E1A-419B-A14D-048AF57BBB38}" type="presParOf" srcId="{9CAB0E89-1C9D-4D8B-AE5E-73D09EBABDC0}" destId="{364B8375-C35F-4F7F-B221-52708B1E76C7}" srcOrd="2" destOrd="0" presId="urn:microsoft.com/office/officeart/2008/layout/NameandTitleOrganizationalChart"/>
    <dgm:cxn modelId="{3CFA9D3A-DA63-428A-BB96-A1D242C10A2E}" type="presParOf" srcId="{E2BD8180-B8DB-4A77-B2E3-7EAA0D1A888B}" destId="{FBA8816A-2D7E-414C-858F-B3F0AFA79480}" srcOrd="4" destOrd="0" presId="urn:microsoft.com/office/officeart/2008/layout/NameandTitleOrganizationalChart"/>
    <dgm:cxn modelId="{630EF0D1-5BD1-44E9-A881-F2881841DAAF}" type="presParOf" srcId="{E2BD8180-B8DB-4A77-B2E3-7EAA0D1A888B}" destId="{646A6FAF-20CD-4CF5-981B-7DD38B2EE7CF}" srcOrd="5" destOrd="0" presId="urn:microsoft.com/office/officeart/2008/layout/NameandTitleOrganizationalChart"/>
    <dgm:cxn modelId="{E25D3D68-D297-427D-8D33-60B10D598300}" type="presParOf" srcId="{646A6FAF-20CD-4CF5-981B-7DD38B2EE7CF}" destId="{D238A068-3725-4B75-BB66-734BD2D88F25}" srcOrd="0" destOrd="0" presId="urn:microsoft.com/office/officeart/2008/layout/NameandTitleOrganizationalChart"/>
    <dgm:cxn modelId="{9E75420D-CE29-49C5-A56D-94CF9B4C1D76}" type="presParOf" srcId="{D238A068-3725-4B75-BB66-734BD2D88F25}" destId="{80CF3314-D595-4365-BB1C-B9152ECE8261}" srcOrd="0" destOrd="0" presId="urn:microsoft.com/office/officeart/2008/layout/NameandTitleOrganizationalChart"/>
    <dgm:cxn modelId="{2CE6CC19-83C9-4BD4-9686-42E7BE1FA8A8}" type="presParOf" srcId="{D238A068-3725-4B75-BB66-734BD2D88F25}" destId="{DBECFFFD-9E12-4F44-9DFC-DC21CAE4E97A}" srcOrd="1" destOrd="0" presId="urn:microsoft.com/office/officeart/2008/layout/NameandTitleOrganizationalChart"/>
    <dgm:cxn modelId="{F763A4DF-79C2-4111-B1A6-FB0DD4ACC7F5}" type="presParOf" srcId="{D238A068-3725-4B75-BB66-734BD2D88F25}" destId="{9CF0E166-EF11-426C-B9DD-8534E33BC85E}" srcOrd="2" destOrd="0" presId="urn:microsoft.com/office/officeart/2008/layout/NameandTitleOrganizationalChart"/>
    <dgm:cxn modelId="{2342B191-F398-43E0-9014-1DC1D785BB6C}" type="presParOf" srcId="{646A6FAF-20CD-4CF5-981B-7DD38B2EE7CF}" destId="{FFBFB2A2-C019-4DB4-A270-54FB8CE099C4}" srcOrd="1" destOrd="0" presId="urn:microsoft.com/office/officeart/2008/layout/NameandTitleOrganizationalChart"/>
    <dgm:cxn modelId="{20762638-DE04-4A00-B67B-8A167933C641}" type="presParOf" srcId="{646A6FAF-20CD-4CF5-981B-7DD38B2EE7CF}" destId="{546F74D4-9345-4C9A-B647-023EC6422767}" srcOrd="2" destOrd="0" presId="urn:microsoft.com/office/officeart/2008/layout/NameandTitleOrganizationalChart"/>
    <dgm:cxn modelId="{7191A28C-654F-41FA-A369-55731F552810}" type="presParOf" srcId="{CC236F75-0965-4D5A-915D-171C3625E983}" destId="{C94655BF-2CED-4828-8665-A17D341FDB2C}" srcOrd="2" destOrd="0" presId="urn:microsoft.com/office/officeart/2008/layout/NameandTitleOrganizationalChart"/>
    <dgm:cxn modelId="{AD147FAA-3C09-4FB4-80D5-C040221DD431}" type="presParOf" srcId="{C94655BF-2CED-4828-8665-A17D341FDB2C}" destId="{4FE1AE5E-3133-4240-88DA-025206D676C7}" srcOrd="0" destOrd="0" presId="urn:microsoft.com/office/officeart/2008/layout/NameandTitleOrganizationalChart"/>
    <dgm:cxn modelId="{F06C7E54-7698-4F42-9ED8-BFD937C2A1FD}" type="presParOf" srcId="{C94655BF-2CED-4828-8665-A17D341FDB2C}" destId="{B4B59117-D81D-4840-AD75-406CA573532A}" srcOrd="1" destOrd="0" presId="urn:microsoft.com/office/officeart/2008/layout/NameandTitleOrganizationalChart"/>
    <dgm:cxn modelId="{370F6E4F-0C36-4995-83F0-1E51C2F1FCE5}" type="presParOf" srcId="{B4B59117-D81D-4840-AD75-406CA573532A}" destId="{433E7A63-963B-465B-A5A0-B2C0B18B5335}" srcOrd="0" destOrd="0" presId="urn:microsoft.com/office/officeart/2008/layout/NameandTitleOrganizationalChart"/>
    <dgm:cxn modelId="{48D13614-7D34-4A60-A701-0A7547A28B48}" type="presParOf" srcId="{433E7A63-963B-465B-A5A0-B2C0B18B5335}" destId="{2A81F40E-5960-44F9-8A16-68BDCDEFFB1B}" srcOrd="0" destOrd="0" presId="urn:microsoft.com/office/officeart/2008/layout/NameandTitleOrganizationalChart"/>
    <dgm:cxn modelId="{DE8079B8-0F69-44C9-ABE9-4EB77B283527}" type="presParOf" srcId="{433E7A63-963B-465B-A5A0-B2C0B18B5335}" destId="{64F17EB3-6A62-47C1-A8B0-8AAC064FDF4E}" srcOrd="1" destOrd="0" presId="urn:microsoft.com/office/officeart/2008/layout/NameandTitleOrganizationalChart"/>
    <dgm:cxn modelId="{1539F2F5-2011-4123-9EBA-715B742338DA}" type="presParOf" srcId="{433E7A63-963B-465B-A5A0-B2C0B18B5335}" destId="{E2E3BC98-F781-4C28-BF6F-84A060327558}" srcOrd="2" destOrd="0" presId="urn:microsoft.com/office/officeart/2008/layout/NameandTitleOrganizationalChart"/>
    <dgm:cxn modelId="{46905583-ED4E-4680-AC7B-2B7024466454}" type="presParOf" srcId="{B4B59117-D81D-4840-AD75-406CA573532A}" destId="{6010C2FA-37C6-4EE6-A17A-8D81041D5526}" srcOrd="1" destOrd="0" presId="urn:microsoft.com/office/officeart/2008/layout/NameandTitleOrganizationalChart"/>
    <dgm:cxn modelId="{E963C097-CC49-4787-9243-DAA0579EF30C}" type="presParOf" srcId="{B4B59117-D81D-4840-AD75-406CA573532A}" destId="{608817EF-D081-40C8-BF24-C4C446CF20B0}" srcOrd="2" destOrd="0" presId="urn:microsoft.com/office/officeart/2008/layout/NameandTitleOrganizationalChart"/>
    <dgm:cxn modelId="{BB96CDBA-F8CB-4164-8500-DE47A2CD598E}" type="presParOf" srcId="{C8EA21E4-6EF0-47B5-811E-40C4FE07AB22}" destId="{EB6345A3-A1E2-43C4-96D5-4327E6B5F93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C1D4C6-D216-4F98-BA1B-E174046EF5BD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#7" csCatId="accent1" phldr="1"/>
      <dgm:spPr/>
      <dgm:t>
        <a:bodyPr/>
        <a:lstStyle/>
        <a:p>
          <a:endParaRPr lang="zh-TW" altLang="en-US"/>
        </a:p>
      </dgm:t>
    </dgm:pt>
    <dgm:pt modelId="{31137954-1C51-413E-987E-F23A8E1247B3}">
      <dgm:prSet phldrT="[文字]" custT="1"/>
      <dgm:spPr/>
      <dgm:t>
        <a:bodyPr/>
        <a:lstStyle/>
        <a:p>
          <a:r>
            <a:rPr lang="zh-TW" altLang="en-US" sz="3200" dirty="0" smtClean="0"/>
            <a:t>父親丁</a:t>
          </a:r>
          <a:endParaRPr lang="zh-TW" altLang="en-US" sz="3200" dirty="0"/>
        </a:p>
      </dgm:t>
    </dgm:pt>
    <dgm:pt modelId="{4B781145-D32C-4CD0-9F04-6D583B1A18F9}" type="parTrans" cxnId="{B93B0842-1BD1-4F90-8065-66A5C5CA8DB8}">
      <dgm:prSet/>
      <dgm:spPr/>
      <dgm:t>
        <a:bodyPr/>
        <a:lstStyle/>
        <a:p>
          <a:endParaRPr lang="zh-TW" altLang="en-US"/>
        </a:p>
      </dgm:t>
    </dgm:pt>
    <dgm:pt modelId="{780372FF-7C3D-4228-939B-C13D21029EF1}" type="sibTrans" cxnId="{B93B0842-1BD1-4F90-8065-66A5C5CA8DB8}">
      <dgm:prSet/>
      <dgm:spPr/>
      <dgm:t>
        <a:bodyPr/>
        <a:lstStyle/>
        <a:p>
          <a:r>
            <a:rPr lang="zh-TW" altLang="en-US" b="1" dirty="0" smtClean="0"/>
            <a:t>第二順位繼承人</a:t>
          </a:r>
          <a:endParaRPr lang="zh-TW" altLang="en-US" b="1" dirty="0"/>
        </a:p>
      </dgm:t>
    </dgm:pt>
    <dgm:pt modelId="{67838191-E7BB-45A1-B39A-00233A35171A}" type="asst">
      <dgm:prSet phldrT="[文字]" custT="1"/>
      <dgm:spPr/>
      <dgm:t>
        <a:bodyPr/>
        <a:lstStyle/>
        <a:p>
          <a:r>
            <a:rPr lang="zh-TW" altLang="en-US" sz="3200" dirty="0" smtClean="0"/>
            <a:t>配偶甲</a:t>
          </a:r>
          <a:endParaRPr lang="zh-TW" altLang="en-US" sz="3200" dirty="0"/>
        </a:p>
      </dgm:t>
    </dgm:pt>
    <dgm:pt modelId="{0440372E-A207-4F6F-8B76-6A952DB47161}" type="parTrans" cxnId="{2957FC7D-BA01-4D5A-BD09-8C654711048E}">
      <dgm:prSet/>
      <dgm:spPr/>
      <dgm:t>
        <a:bodyPr/>
        <a:lstStyle/>
        <a:p>
          <a:endParaRPr lang="zh-TW" altLang="en-US"/>
        </a:p>
      </dgm:t>
    </dgm:pt>
    <dgm:pt modelId="{23DD9950-2D27-4E9D-B806-C2611C95E7BC}" type="sibTrans" cxnId="{2957FC7D-BA01-4D5A-BD09-8C654711048E}">
      <dgm:prSet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當然繼承人</a:t>
          </a:r>
          <a:endParaRPr lang="zh-TW" altLang="en-US" b="1" dirty="0"/>
        </a:p>
      </dgm:t>
    </dgm:pt>
    <dgm:pt modelId="{0756481B-459B-46DF-9CC1-29FBFBBC8F2E}">
      <dgm:prSet phldrT="[文字]" custT="1"/>
      <dgm:spPr/>
      <dgm:t>
        <a:bodyPr/>
        <a:lstStyle/>
        <a:p>
          <a:r>
            <a:rPr lang="zh-TW" altLang="en-US" sz="3200" dirty="0" smtClean="0"/>
            <a:t>戊兄</a:t>
          </a:r>
          <a:endParaRPr lang="zh-TW" altLang="en-US" sz="3200" dirty="0"/>
        </a:p>
      </dgm:t>
    </dgm:pt>
    <dgm:pt modelId="{AA380598-D452-446E-BAFD-4EAD4C21BB6D}" type="parTrans" cxnId="{DB78C103-193F-426B-9E96-F222959EE13A}">
      <dgm:prSet/>
      <dgm:spPr/>
      <dgm:t>
        <a:bodyPr/>
        <a:lstStyle/>
        <a:p>
          <a:endParaRPr lang="zh-TW" altLang="en-US"/>
        </a:p>
      </dgm:t>
    </dgm:pt>
    <dgm:pt modelId="{82FB2694-9200-495E-A570-4318ABAEAA90}" type="sibTrans" cxnId="{DB78C103-193F-426B-9E96-F222959EE13A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第三順位繼承人</a:t>
          </a:r>
          <a:endParaRPr lang="zh-TW" altLang="en-US" b="1" dirty="0"/>
        </a:p>
      </dgm:t>
    </dgm:pt>
    <dgm:pt modelId="{7F90D13A-95C7-405D-B10C-61275C04BD03}">
      <dgm:prSet phldrT="[文字]" custT="1"/>
      <dgm:spPr/>
      <dgm:t>
        <a:bodyPr/>
        <a:lstStyle/>
        <a:p>
          <a:r>
            <a:rPr lang="zh-TW" altLang="en-US" sz="3200" dirty="0" smtClean="0"/>
            <a:t>庚弟</a:t>
          </a:r>
          <a:endParaRPr lang="zh-TW" altLang="en-US" sz="3200" dirty="0"/>
        </a:p>
      </dgm:t>
    </dgm:pt>
    <dgm:pt modelId="{DD38370A-8A83-45C0-B156-08AA00B93446}" type="parTrans" cxnId="{6931CBB4-773F-4F82-A3C7-161C3AF19D94}">
      <dgm:prSet/>
      <dgm:spPr/>
      <dgm:t>
        <a:bodyPr/>
        <a:lstStyle/>
        <a:p>
          <a:endParaRPr lang="zh-TW" altLang="en-US"/>
        </a:p>
      </dgm:t>
    </dgm:pt>
    <dgm:pt modelId="{6417D634-39AA-4A57-9E99-0E24809F9A18}" type="sibTrans" cxnId="{6931CBB4-773F-4F82-A3C7-161C3AF19D94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第三順位繼承人</a:t>
          </a:r>
          <a:endParaRPr lang="zh-TW" altLang="en-US" b="1" dirty="0"/>
        </a:p>
      </dgm:t>
    </dgm:pt>
    <dgm:pt modelId="{B7736D09-B57D-497F-BD82-2DB03E5A78A5}">
      <dgm:prSet phldrT="[文字]" custT="1"/>
      <dgm:spPr/>
      <dgm:t>
        <a:bodyPr/>
        <a:lstStyle/>
        <a:p>
          <a:r>
            <a:rPr lang="zh-TW" altLang="en-US" sz="3200" dirty="0" smtClean="0"/>
            <a:t>小張</a:t>
          </a:r>
          <a:endParaRPr lang="zh-TW" altLang="en-US" sz="3200" dirty="0"/>
        </a:p>
      </dgm:t>
    </dgm:pt>
    <dgm:pt modelId="{89AF0FFC-21D1-48B1-BEBB-AA699DBDF6DF}" type="parTrans" cxnId="{2A25A901-86BC-4A93-A84F-6B660E64EBD8}">
      <dgm:prSet/>
      <dgm:spPr/>
      <dgm:t>
        <a:bodyPr/>
        <a:lstStyle/>
        <a:p>
          <a:endParaRPr lang="zh-TW" altLang="en-US"/>
        </a:p>
      </dgm:t>
    </dgm:pt>
    <dgm:pt modelId="{3A5C1D33-CD7E-40D0-9EDF-881812E8A727}" type="sibTrans" cxnId="{2A25A901-86BC-4A93-A84F-6B660E64EBD8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zh-TW" altLang="en-US" b="1" dirty="0" smtClean="0"/>
            <a:t>被繼承人</a:t>
          </a:r>
          <a:endParaRPr lang="zh-TW" altLang="en-US" b="1" dirty="0"/>
        </a:p>
      </dgm:t>
    </dgm:pt>
    <dgm:pt modelId="{EB3D5BAE-34A2-477D-AD4E-8720D9672568}">
      <dgm:prSet custT="1"/>
      <dgm:spPr/>
      <dgm:t>
        <a:bodyPr/>
        <a:lstStyle/>
        <a:p>
          <a:r>
            <a:rPr lang="zh-TW" altLang="en-US" sz="3200" dirty="0" smtClean="0"/>
            <a:t>小乙</a:t>
          </a:r>
          <a:endParaRPr lang="zh-TW" altLang="en-US" sz="3200" dirty="0"/>
        </a:p>
      </dgm:t>
    </dgm:pt>
    <dgm:pt modelId="{EB5DFDB0-68B9-4B7B-9E4E-41F780E803D8}" type="parTrans" cxnId="{DEF991A3-08AC-4FB3-A6D0-5151B914577A}">
      <dgm:prSet/>
      <dgm:spPr/>
      <dgm:t>
        <a:bodyPr/>
        <a:lstStyle/>
        <a:p>
          <a:endParaRPr lang="zh-TW" altLang="en-US"/>
        </a:p>
      </dgm:t>
    </dgm:pt>
    <dgm:pt modelId="{0B842683-1437-42A3-B15C-17F438BF2B4A}" type="sibTrans" cxnId="{DEF991A3-08AC-4FB3-A6D0-5151B914577A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0B0BF8BE-757B-4B77-B645-60B13B419EFA}">
      <dgm:prSet custT="1"/>
      <dgm:spPr/>
      <dgm:t>
        <a:bodyPr/>
        <a:lstStyle/>
        <a:p>
          <a:r>
            <a:rPr lang="zh-TW" altLang="en-US" sz="3200" dirty="0" smtClean="0"/>
            <a:t>小丙</a:t>
          </a:r>
          <a:endParaRPr lang="zh-TW" altLang="en-US" sz="3200" dirty="0"/>
        </a:p>
      </dgm:t>
    </dgm:pt>
    <dgm:pt modelId="{A159394D-D010-4ED0-8ACC-58A6E3F91F1D}" type="parTrans" cxnId="{E00493AA-AAA9-4BE3-8855-9A9BDB7928CC}">
      <dgm:prSet/>
      <dgm:spPr/>
      <dgm:t>
        <a:bodyPr/>
        <a:lstStyle/>
        <a:p>
          <a:endParaRPr lang="zh-TW" altLang="en-US"/>
        </a:p>
      </dgm:t>
    </dgm:pt>
    <dgm:pt modelId="{009920D3-D134-40BA-BFE8-4F656D418E93}" type="sibTrans" cxnId="{E00493AA-AAA9-4BE3-8855-9A9BDB7928CC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F7DBF698-60E6-4523-8659-9D28E0ECBBAC}">
      <dgm:prSet custT="1"/>
      <dgm:spPr/>
      <dgm:t>
        <a:bodyPr/>
        <a:lstStyle/>
        <a:p>
          <a:r>
            <a:rPr lang="zh-TW" altLang="en-US" sz="3200" dirty="0" smtClean="0"/>
            <a:t>胎兒</a:t>
          </a:r>
          <a:endParaRPr lang="zh-TW" altLang="en-US" sz="3200" dirty="0"/>
        </a:p>
      </dgm:t>
    </dgm:pt>
    <dgm:pt modelId="{FCC3FCFA-E778-48BF-B8CC-DAE91968A272}" type="parTrans" cxnId="{B378A132-2E8C-44AF-826A-2780312C086F}">
      <dgm:prSet/>
      <dgm:spPr/>
      <dgm:t>
        <a:bodyPr/>
        <a:lstStyle/>
        <a:p>
          <a:endParaRPr lang="zh-TW" altLang="en-US"/>
        </a:p>
      </dgm:t>
    </dgm:pt>
    <dgm:pt modelId="{565045F1-A0C0-4ECE-B8FA-8E17BE8DE299}" type="sibTrans" cxnId="{B378A132-2E8C-44AF-826A-2780312C086F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061C1F54-AA83-4A19-80D0-7E1103C1156E}" type="asst">
      <dgm:prSet/>
      <dgm:spPr/>
      <dgm:t>
        <a:bodyPr/>
        <a:lstStyle/>
        <a:p>
          <a:r>
            <a:rPr lang="zh-TW" altLang="en-US" dirty="0" smtClean="0"/>
            <a:t>前妻</a:t>
          </a:r>
          <a:r>
            <a:rPr lang="en-US" altLang="zh-TW" dirty="0" smtClean="0"/>
            <a:t>A</a:t>
          </a:r>
          <a:endParaRPr lang="zh-TW" altLang="en-US" dirty="0"/>
        </a:p>
      </dgm:t>
    </dgm:pt>
    <dgm:pt modelId="{036108A8-0DD8-4D01-BEF3-F8375865873F}" type="parTrans" cxnId="{CD712607-E3FC-48CC-A814-F35DFACFB50B}">
      <dgm:prSet/>
      <dgm:spPr/>
      <dgm:t>
        <a:bodyPr/>
        <a:lstStyle/>
        <a:p>
          <a:endParaRPr lang="zh-TW" altLang="en-US"/>
        </a:p>
      </dgm:t>
    </dgm:pt>
    <dgm:pt modelId="{DDC38BE6-48DA-4F10-BC1E-CD91C5932290}" type="sibTrans" cxnId="{CD712607-E3FC-48CC-A814-F35DFACFB50B}">
      <dgm:prSet/>
      <dgm:spPr/>
      <dgm:t>
        <a:bodyPr/>
        <a:lstStyle/>
        <a:p>
          <a:pPr algn="ctr"/>
          <a:r>
            <a:rPr lang="zh-TW" altLang="en-US" b="1" dirty="0" smtClean="0"/>
            <a:t>無繼承權</a:t>
          </a:r>
          <a:endParaRPr lang="zh-TW" altLang="en-US" b="1" dirty="0"/>
        </a:p>
      </dgm:t>
    </dgm:pt>
    <dgm:pt modelId="{12702676-18E5-4F81-8CDC-E9333B11CAE8}">
      <dgm:prSet/>
      <dgm:spPr/>
      <dgm:t>
        <a:bodyPr/>
        <a:lstStyle/>
        <a:p>
          <a:r>
            <a:rPr lang="en-US" altLang="zh-TW" dirty="0" smtClean="0"/>
            <a:t>A</a:t>
          </a:r>
          <a:r>
            <a:rPr lang="zh-TW" altLang="en-US" dirty="0" smtClean="0"/>
            <a:t>女兒</a:t>
          </a:r>
          <a:endParaRPr lang="zh-TW" altLang="en-US" dirty="0"/>
        </a:p>
      </dgm:t>
    </dgm:pt>
    <dgm:pt modelId="{18E733C2-6F0A-4A6E-81E2-09890F766B52}" type="parTrans" cxnId="{F59A676A-D54F-4B55-8B9F-F8E689C45C9B}">
      <dgm:prSet/>
      <dgm:spPr/>
      <dgm:t>
        <a:bodyPr/>
        <a:lstStyle/>
        <a:p>
          <a:endParaRPr lang="zh-TW" altLang="en-US"/>
        </a:p>
      </dgm:t>
    </dgm:pt>
    <dgm:pt modelId="{670D0A91-1E42-4AFD-91F6-98F3A14038EC}" type="sibTrans" cxnId="{F59A676A-D54F-4B55-8B9F-F8E689C45C9B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zh-TW" altLang="en-US" b="1" dirty="0" smtClean="0"/>
            <a:t>第一順位繼承人</a:t>
          </a:r>
          <a:endParaRPr lang="zh-TW" altLang="en-US" b="1" dirty="0"/>
        </a:p>
      </dgm:t>
    </dgm:pt>
    <dgm:pt modelId="{AF5B9F04-6953-4C4A-9C73-C315AEE0179F}" type="pres">
      <dgm:prSet presAssocID="{82C1D4C6-D216-4F98-BA1B-E174046EF5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8EA21E4-6EF0-47B5-811E-40C4FE07AB22}" type="pres">
      <dgm:prSet presAssocID="{31137954-1C51-413E-987E-F23A8E1247B3}" presName="hierRoot1" presStyleCnt="0">
        <dgm:presLayoutVars>
          <dgm:hierBranch val="init"/>
        </dgm:presLayoutVars>
      </dgm:prSet>
      <dgm:spPr/>
    </dgm:pt>
    <dgm:pt modelId="{1FA73607-BA61-455C-8764-CF745E49CA36}" type="pres">
      <dgm:prSet presAssocID="{31137954-1C51-413E-987E-F23A8E1247B3}" presName="rootComposite1" presStyleCnt="0"/>
      <dgm:spPr/>
    </dgm:pt>
    <dgm:pt modelId="{904EA30B-D2C2-4F93-81C5-57D511F0F8EE}" type="pres">
      <dgm:prSet presAssocID="{31137954-1C51-413E-987E-F23A8E1247B3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0E962B-ABA6-4516-9200-151DDC532FBF}" type="pres">
      <dgm:prSet presAssocID="{31137954-1C51-413E-987E-F23A8E1247B3}" presName="titleText1" presStyleLbl="fgAcc0" presStyleIdx="0" presStyleCnt="1" custScaleX="100296" custScaleY="128446" custLinFactNeighborX="18496" custLinFactNeighborY="11259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F95512B-86AF-48B0-93BA-2BD298637AB5}" type="pres">
      <dgm:prSet presAssocID="{31137954-1C51-413E-987E-F23A8E1247B3}" presName="rootConnector1" presStyleLbl="node1" presStyleIdx="0" presStyleCnt="7"/>
      <dgm:spPr/>
      <dgm:t>
        <a:bodyPr/>
        <a:lstStyle/>
        <a:p>
          <a:endParaRPr lang="zh-TW" altLang="en-US"/>
        </a:p>
      </dgm:t>
    </dgm:pt>
    <dgm:pt modelId="{3CB2B614-C9EA-4FAD-9EF6-80B5E47BABAA}" type="pres">
      <dgm:prSet presAssocID="{31137954-1C51-413E-987E-F23A8E1247B3}" presName="hierChild2" presStyleCnt="0"/>
      <dgm:spPr/>
    </dgm:pt>
    <dgm:pt modelId="{2A9CEF5C-08CF-4D49-8CA4-F3E6D0BBDE23}" type="pres">
      <dgm:prSet presAssocID="{AA380598-D452-446E-BAFD-4EAD4C21BB6D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0853D643-4C0B-41EB-A448-B098551A7351}" type="pres">
      <dgm:prSet presAssocID="{0756481B-459B-46DF-9CC1-29FBFBBC8F2E}" presName="hierRoot2" presStyleCnt="0">
        <dgm:presLayoutVars>
          <dgm:hierBranch val="init"/>
        </dgm:presLayoutVars>
      </dgm:prSet>
      <dgm:spPr/>
    </dgm:pt>
    <dgm:pt modelId="{F21734E6-6E17-48A8-A554-5CE5AB9A2B5A}" type="pres">
      <dgm:prSet presAssocID="{0756481B-459B-46DF-9CC1-29FBFBBC8F2E}" presName="rootComposite" presStyleCnt="0"/>
      <dgm:spPr/>
    </dgm:pt>
    <dgm:pt modelId="{CF932F9A-159A-4DA9-A49D-2DFF3EC0A789}" type="pres">
      <dgm:prSet presAssocID="{0756481B-459B-46DF-9CC1-29FBFBBC8F2E}" presName="rootText" presStyleLbl="node1" presStyleIdx="0" presStyleCnt="7" custLinFactNeighborX="2091" custLinFactNeighborY="-2020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BDA0C0-B103-4C05-9106-979061355BB4}" type="pres">
      <dgm:prSet presAssocID="{0756481B-459B-46DF-9CC1-29FBFBBC8F2E}" presName="titleText2" presStyleLbl="fgAcc1" presStyleIdx="0" presStyleCnt="7" custScaleY="143093" custLinFactNeighborX="7160" custLinFactNeighborY="3111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ADC3750-A2F7-4265-81BC-070415F54F07}" type="pres">
      <dgm:prSet presAssocID="{0756481B-459B-46DF-9CC1-29FBFBBC8F2E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EFD9EB94-12CC-4201-9EFC-08A398C2A095}" type="pres">
      <dgm:prSet presAssocID="{0756481B-459B-46DF-9CC1-29FBFBBC8F2E}" presName="hierChild4" presStyleCnt="0"/>
      <dgm:spPr/>
    </dgm:pt>
    <dgm:pt modelId="{79DE7CCB-4D5C-4266-AF41-21B2D84D50D2}" type="pres">
      <dgm:prSet presAssocID="{0756481B-459B-46DF-9CC1-29FBFBBC8F2E}" presName="hierChild5" presStyleCnt="0"/>
      <dgm:spPr/>
    </dgm:pt>
    <dgm:pt modelId="{22520EF4-507D-4C67-92F0-090E1ACBEEE1}" type="pres">
      <dgm:prSet presAssocID="{DD38370A-8A83-45C0-B156-08AA00B93446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3951F028-16B8-4F8B-990B-5734401A0C62}" type="pres">
      <dgm:prSet presAssocID="{7F90D13A-95C7-405D-B10C-61275C04BD03}" presName="hierRoot2" presStyleCnt="0">
        <dgm:presLayoutVars>
          <dgm:hierBranch val="init"/>
        </dgm:presLayoutVars>
      </dgm:prSet>
      <dgm:spPr/>
    </dgm:pt>
    <dgm:pt modelId="{324DC7F6-D9C7-46F1-8AE9-6071B7C1C837}" type="pres">
      <dgm:prSet presAssocID="{7F90D13A-95C7-405D-B10C-61275C04BD03}" presName="rootComposite" presStyleCnt="0"/>
      <dgm:spPr/>
    </dgm:pt>
    <dgm:pt modelId="{F5860FB7-C710-488F-9F99-9693F48EFFCB}" type="pres">
      <dgm:prSet presAssocID="{7F90D13A-95C7-405D-B10C-61275C04BD03}" presName="rootText" presStyleLbl="node1" presStyleIdx="1" presStyleCnt="7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C7A79B-AEC4-4B1A-B8DF-C11132A48BB1}" type="pres">
      <dgm:prSet presAssocID="{7F90D13A-95C7-405D-B10C-61275C04BD03}" presName="titleText2" presStyleLbl="fgAcc1" presStyleIdx="1" presStyleCnt="7" custScaleY="149103" custLinFactNeighborX="7160" custLinFactNeighborY="3422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4FAFFAD5-9065-4C86-AEBF-71B3D7D0E2AA}" type="pres">
      <dgm:prSet presAssocID="{7F90D13A-95C7-405D-B10C-61275C04BD03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2A256E18-1A86-46A7-A949-8D4C6276F19D}" type="pres">
      <dgm:prSet presAssocID="{7F90D13A-95C7-405D-B10C-61275C04BD03}" presName="hierChild4" presStyleCnt="0"/>
      <dgm:spPr/>
    </dgm:pt>
    <dgm:pt modelId="{E7A2A7B9-858F-4FE5-B7B6-68DCFF6F5D0E}" type="pres">
      <dgm:prSet presAssocID="{7F90D13A-95C7-405D-B10C-61275C04BD03}" presName="hierChild5" presStyleCnt="0"/>
      <dgm:spPr/>
    </dgm:pt>
    <dgm:pt modelId="{C0438BA3-CE65-4181-B067-BB28AA341793}" type="pres">
      <dgm:prSet presAssocID="{89AF0FFC-21D1-48B1-BEBB-AA699DBDF6DF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CC236F75-0965-4D5A-915D-171C3625E983}" type="pres">
      <dgm:prSet presAssocID="{B7736D09-B57D-497F-BD82-2DB03E5A78A5}" presName="hierRoot2" presStyleCnt="0">
        <dgm:presLayoutVars>
          <dgm:hierBranch val="init"/>
        </dgm:presLayoutVars>
      </dgm:prSet>
      <dgm:spPr/>
    </dgm:pt>
    <dgm:pt modelId="{682FFC4A-CACD-4CCF-A327-C1B07674C5DD}" type="pres">
      <dgm:prSet presAssocID="{B7736D09-B57D-497F-BD82-2DB03E5A78A5}" presName="rootComposite" presStyleCnt="0"/>
      <dgm:spPr/>
    </dgm:pt>
    <dgm:pt modelId="{FEC6CA04-C178-474A-A1C5-44032954CD7E}" type="pres">
      <dgm:prSet presAssocID="{B7736D09-B57D-497F-BD82-2DB03E5A78A5}" presName="rootText" presStyleLbl="node1" presStyleIdx="2" presStyleCnt="7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A8FE73-B396-49DC-95C5-CC1D867BD072}" type="pres">
      <dgm:prSet presAssocID="{B7736D09-B57D-497F-BD82-2DB03E5A78A5}" presName="titleText2" presStyleLbl="fgAcc1" presStyleIdx="2" presStyleCnt="7" custScaleY="200853" custLinFactNeighborX="4697" custLinFactNeighborY="9515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60F16B3-DCBF-4D77-829F-A15986F86467}" type="pres">
      <dgm:prSet presAssocID="{B7736D09-B57D-497F-BD82-2DB03E5A78A5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E2BD8180-B8DB-4A77-B2E3-7EAA0D1A888B}" type="pres">
      <dgm:prSet presAssocID="{B7736D09-B57D-497F-BD82-2DB03E5A78A5}" presName="hierChild4" presStyleCnt="0"/>
      <dgm:spPr/>
    </dgm:pt>
    <dgm:pt modelId="{E0DF0CE0-0C80-4874-9B4D-8EE1B55D0FAD}" type="pres">
      <dgm:prSet presAssocID="{EB5DFDB0-68B9-4B7B-9E4E-41F780E803D8}" presName="Name37" presStyleLbl="parChTrans1D3" presStyleIdx="0" presStyleCnt="6"/>
      <dgm:spPr/>
      <dgm:t>
        <a:bodyPr/>
        <a:lstStyle/>
        <a:p>
          <a:endParaRPr lang="zh-TW" altLang="en-US"/>
        </a:p>
      </dgm:t>
    </dgm:pt>
    <dgm:pt modelId="{4CD890A2-573E-4CAF-A353-A8212C5EDCFE}" type="pres">
      <dgm:prSet presAssocID="{EB3D5BAE-34A2-477D-AD4E-8720D9672568}" presName="hierRoot2" presStyleCnt="0">
        <dgm:presLayoutVars>
          <dgm:hierBranch val="init"/>
        </dgm:presLayoutVars>
      </dgm:prSet>
      <dgm:spPr/>
    </dgm:pt>
    <dgm:pt modelId="{B0996A9A-3D55-4BFC-AD73-4EC0CFE2F3C1}" type="pres">
      <dgm:prSet presAssocID="{EB3D5BAE-34A2-477D-AD4E-8720D9672568}" presName="rootComposite" presStyleCnt="0"/>
      <dgm:spPr/>
    </dgm:pt>
    <dgm:pt modelId="{971DDF00-A57B-4543-A39A-ED78AE06221A}" type="pres">
      <dgm:prSet presAssocID="{EB3D5BAE-34A2-477D-AD4E-8720D9672568}" presName="rootText" presStyleLbl="node1" presStyleIdx="3" presStyleCnt="7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A344FA-102D-4EF5-BFBA-529E64D9A3EA}" type="pres">
      <dgm:prSet presAssocID="{EB3D5BAE-34A2-477D-AD4E-8720D9672568}" presName="titleText2" presStyleLbl="fgAcc1" presStyleIdx="3" presStyleCnt="7" custScaleY="133219" custLinFactNeighborX="12530" custLinFactNeighborY="2800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F2052BB-76E9-4C24-ADD8-49D8C5895BCF}" type="pres">
      <dgm:prSet presAssocID="{EB3D5BAE-34A2-477D-AD4E-8720D9672568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34E71160-CDA5-40BB-853E-ABEAE9EA2EE8}" type="pres">
      <dgm:prSet presAssocID="{EB3D5BAE-34A2-477D-AD4E-8720D9672568}" presName="hierChild4" presStyleCnt="0"/>
      <dgm:spPr/>
    </dgm:pt>
    <dgm:pt modelId="{7B5B1D7C-9CF4-43E0-B796-BBF3941A109B}" type="pres">
      <dgm:prSet presAssocID="{EB3D5BAE-34A2-477D-AD4E-8720D9672568}" presName="hierChild5" presStyleCnt="0"/>
      <dgm:spPr/>
    </dgm:pt>
    <dgm:pt modelId="{BEE345C4-B457-4347-8A47-ED911B3694A1}" type="pres">
      <dgm:prSet presAssocID="{A159394D-D010-4ED0-8ACC-58A6E3F91F1D}" presName="Name37" presStyleLbl="parChTrans1D3" presStyleIdx="1" presStyleCnt="6"/>
      <dgm:spPr/>
      <dgm:t>
        <a:bodyPr/>
        <a:lstStyle/>
        <a:p>
          <a:endParaRPr lang="zh-TW" altLang="en-US"/>
        </a:p>
      </dgm:t>
    </dgm:pt>
    <dgm:pt modelId="{4C0934D2-57F6-4E3B-9D7D-CF1A2A70AED7}" type="pres">
      <dgm:prSet presAssocID="{0B0BF8BE-757B-4B77-B645-60B13B419EFA}" presName="hierRoot2" presStyleCnt="0">
        <dgm:presLayoutVars>
          <dgm:hierBranch val="init"/>
        </dgm:presLayoutVars>
      </dgm:prSet>
      <dgm:spPr/>
    </dgm:pt>
    <dgm:pt modelId="{D95336EF-86C5-43F5-92CF-42661B7F3407}" type="pres">
      <dgm:prSet presAssocID="{0B0BF8BE-757B-4B77-B645-60B13B419EFA}" presName="rootComposite" presStyleCnt="0"/>
      <dgm:spPr/>
    </dgm:pt>
    <dgm:pt modelId="{4A47DD06-8E61-4B5F-BF93-A07E7F19B520}" type="pres">
      <dgm:prSet presAssocID="{0B0BF8BE-757B-4B77-B645-60B13B419EFA}" presName="rootText" presStyleLbl="node1" presStyleIdx="4" presStyleCnt="7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1CFA38-C971-4A82-A71C-52CF325A5863}" type="pres">
      <dgm:prSet presAssocID="{0B0BF8BE-757B-4B77-B645-60B13B419EFA}" presName="titleText2" presStyleLbl="fgAcc1" presStyleIdx="4" presStyleCnt="7" custScaleY="133488" custLinFactNeighborX="11892" custLinFactNeighborY="13356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112F5BF-3E3E-45F7-B078-AF3045463489}" type="pres">
      <dgm:prSet presAssocID="{0B0BF8BE-757B-4B77-B645-60B13B419EFA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361C5E4-6F7D-4746-8358-0E51E8192D03}" type="pres">
      <dgm:prSet presAssocID="{0B0BF8BE-757B-4B77-B645-60B13B419EFA}" presName="hierChild4" presStyleCnt="0"/>
      <dgm:spPr/>
    </dgm:pt>
    <dgm:pt modelId="{C3A8F15B-E91D-40B0-8416-47FF100AC78D}" type="pres">
      <dgm:prSet presAssocID="{0B0BF8BE-757B-4B77-B645-60B13B419EFA}" presName="hierChild5" presStyleCnt="0"/>
      <dgm:spPr/>
    </dgm:pt>
    <dgm:pt modelId="{FBA8816A-2D7E-414C-858F-B3F0AFA79480}" type="pres">
      <dgm:prSet presAssocID="{FCC3FCFA-E778-48BF-B8CC-DAE91968A272}" presName="Name37" presStyleLbl="parChTrans1D3" presStyleIdx="2" presStyleCnt="6"/>
      <dgm:spPr/>
      <dgm:t>
        <a:bodyPr/>
        <a:lstStyle/>
        <a:p>
          <a:endParaRPr lang="zh-TW" altLang="en-US"/>
        </a:p>
      </dgm:t>
    </dgm:pt>
    <dgm:pt modelId="{646A6FAF-20CD-4CF5-981B-7DD38B2EE7CF}" type="pres">
      <dgm:prSet presAssocID="{F7DBF698-60E6-4523-8659-9D28E0ECBBAC}" presName="hierRoot2" presStyleCnt="0">
        <dgm:presLayoutVars>
          <dgm:hierBranch val="init"/>
        </dgm:presLayoutVars>
      </dgm:prSet>
      <dgm:spPr/>
    </dgm:pt>
    <dgm:pt modelId="{D238A068-3725-4B75-BB66-734BD2D88F25}" type="pres">
      <dgm:prSet presAssocID="{F7DBF698-60E6-4523-8659-9D28E0ECBBAC}" presName="rootComposite" presStyleCnt="0"/>
      <dgm:spPr/>
    </dgm:pt>
    <dgm:pt modelId="{80CF3314-D595-4365-BB1C-B9152ECE8261}" type="pres">
      <dgm:prSet presAssocID="{F7DBF698-60E6-4523-8659-9D28E0ECBBAC}" presName="rootText" presStyleLbl="node1" presStyleIdx="5" presStyleCnt="7" custLinFactNeighborX="1845" custLinFactNeighborY="-4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BECFFFD-9E12-4F44-9DFC-DC21CAE4E97A}" type="pres">
      <dgm:prSet presAssocID="{F7DBF698-60E6-4523-8659-9D28E0ECBBAC}" presName="titleText2" presStyleLbl="fgAcc1" presStyleIdx="5" presStyleCnt="7" custScaleY="126485" custLinFactNeighborX="13126" custLinFactNeighborY="19969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CF0E166-EF11-426C-B9DD-8534E33BC85E}" type="pres">
      <dgm:prSet presAssocID="{F7DBF698-60E6-4523-8659-9D28E0ECBBAC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FBFB2A2-C019-4DB4-A270-54FB8CE099C4}" type="pres">
      <dgm:prSet presAssocID="{F7DBF698-60E6-4523-8659-9D28E0ECBBAC}" presName="hierChild4" presStyleCnt="0"/>
      <dgm:spPr/>
    </dgm:pt>
    <dgm:pt modelId="{546F74D4-9345-4C9A-B647-023EC6422767}" type="pres">
      <dgm:prSet presAssocID="{F7DBF698-60E6-4523-8659-9D28E0ECBBAC}" presName="hierChild5" presStyleCnt="0"/>
      <dgm:spPr/>
    </dgm:pt>
    <dgm:pt modelId="{1E8FE358-8612-4B53-A556-4C8E64149FAB}" type="pres">
      <dgm:prSet presAssocID="{18E733C2-6F0A-4A6E-81E2-09890F766B52}" presName="Name37" presStyleLbl="parChTrans1D3" presStyleIdx="3" presStyleCnt="6"/>
      <dgm:spPr/>
      <dgm:t>
        <a:bodyPr/>
        <a:lstStyle/>
        <a:p>
          <a:endParaRPr lang="zh-TW" altLang="en-US"/>
        </a:p>
      </dgm:t>
    </dgm:pt>
    <dgm:pt modelId="{5EF56084-4117-4912-98EB-1DAA7E74B64B}" type="pres">
      <dgm:prSet presAssocID="{12702676-18E5-4F81-8CDC-E9333B11CAE8}" presName="hierRoot2" presStyleCnt="0">
        <dgm:presLayoutVars>
          <dgm:hierBranch val="init"/>
        </dgm:presLayoutVars>
      </dgm:prSet>
      <dgm:spPr/>
    </dgm:pt>
    <dgm:pt modelId="{9C5994AE-C3A8-43EB-8D9D-20537BE22D1F}" type="pres">
      <dgm:prSet presAssocID="{12702676-18E5-4F81-8CDC-E9333B11CAE8}" presName="rootComposite" presStyleCnt="0"/>
      <dgm:spPr/>
    </dgm:pt>
    <dgm:pt modelId="{EBCC67E8-0062-447A-9763-E39D24F6F83B}" type="pres">
      <dgm:prSet presAssocID="{12702676-18E5-4F81-8CDC-E9333B11CAE8}" presName="rootText" presStyleLbl="node1" presStyleIdx="6" presStyleCnt="7" custLinFactNeighborX="17700" custLinFactNeighborY="-19758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D80502E-A546-4E10-8616-98AAF7681DE9}" type="pres">
      <dgm:prSet presAssocID="{12702676-18E5-4F81-8CDC-E9333B11CAE8}" presName="titleText2" presStyleLbl="fgAcc1" presStyleIdx="6" presStyleCnt="7" custScaleY="124352" custLinFactNeighborX="11147" custLinFactNeighborY="-5813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80FB20A2-D51B-4CC6-8925-AB149B9A0D17}" type="pres">
      <dgm:prSet presAssocID="{12702676-18E5-4F81-8CDC-E9333B11CAE8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97BCF2FC-45D8-43D2-9450-C3D3FDFBE7E1}" type="pres">
      <dgm:prSet presAssocID="{12702676-18E5-4F81-8CDC-E9333B11CAE8}" presName="hierChild4" presStyleCnt="0"/>
      <dgm:spPr/>
    </dgm:pt>
    <dgm:pt modelId="{4FB41EE1-232D-4FAD-ACA3-947D069508BD}" type="pres">
      <dgm:prSet presAssocID="{12702676-18E5-4F81-8CDC-E9333B11CAE8}" presName="hierChild5" presStyleCnt="0"/>
      <dgm:spPr/>
    </dgm:pt>
    <dgm:pt modelId="{C94655BF-2CED-4828-8665-A17D341FDB2C}" type="pres">
      <dgm:prSet presAssocID="{B7736D09-B57D-497F-BD82-2DB03E5A78A5}" presName="hierChild5" presStyleCnt="0"/>
      <dgm:spPr/>
    </dgm:pt>
    <dgm:pt modelId="{4FE1AE5E-3133-4240-88DA-025206D676C7}" type="pres">
      <dgm:prSet presAssocID="{0440372E-A207-4F6F-8B76-6A952DB47161}" presName="Name96" presStyleLbl="parChTrans1D3" presStyleIdx="4" presStyleCnt="6"/>
      <dgm:spPr/>
      <dgm:t>
        <a:bodyPr/>
        <a:lstStyle/>
        <a:p>
          <a:endParaRPr lang="zh-TW" altLang="en-US"/>
        </a:p>
      </dgm:t>
    </dgm:pt>
    <dgm:pt modelId="{B4B59117-D81D-4840-AD75-406CA573532A}" type="pres">
      <dgm:prSet presAssocID="{67838191-E7BB-45A1-B39A-00233A35171A}" presName="hierRoot3" presStyleCnt="0">
        <dgm:presLayoutVars>
          <dgm:hierBranch val="hang"/>
        </dgm:presLayoutVars>
      </dgm:prSet>
      <dgm:spPr/>
    </dgm:pt>
    <dgm:pt modelId="{433E7A63-963B-465B-A5A0-B2C0B18B5335}" type="pres">
      <dgm:prSet presAssocID="{67838191-E7BB-45A1-B39A-00233A35171A}" presName="rootComposite3" presStyleCnt="0"/>
      <dgm:spPr/>
    </dgm:pt>
    <dgm:pt modelId="{2A81F40E-5960-44F9-8A16-68BDCDEFFB1B}" type="pres">
      <dgm:prSet presAssocID="{67838191-E7BB-45A1-B39A-00233A35171A}" presName="rootText3" presStyleLbl="asst1" presStyleIdx="0" presStyleCnt="2" custLinFactX="100000" custLinFactY="-14796" custLinFactNeighborX="119754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F17EB3-6A62-47C1-A8B0-8AAC064FDF4E}" type="pres">
      <dgm:prSet presAssocID="{67838191-E7BB-45A1-B39A-00233A35171A}" presName="titleText3" presStyleLbl="fgAcc2" presStyleIdx="0" presStyleCnt="2" custScaleY="194821" custLinFactX="100000" custLinFactY="-116955" custLinFactNeighborX="154323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E3BC98-F781-4C28-BF6F-84A060327558}" type="pres">
      <dgm:prSet presAssocID="{67838191-E7BB-45A1-B39A-00233A35171A}" presName="rootConnector3" presStyleLbl="asst2" presStyleIdx="0" presStyleCnt="0"/>
      <dgm:spPr/>
      <dgm:t>
        <a:bodyPr/>
        <a:lstStyle/>
        <a:p>
          <a:endParaRPr lang="zh-TW" altLang="en-US"/>
        </a:p>
      </dgm:t>
    </dgm:pt>
    <dgm:pt modelId="{6010C2FA-37C6-4EE6-A17A-8D81041D5526}" type="pres">
      <dgm:prSet presAssocID="{67838191-E7BB-45A1-B39A-00233A35171A}" presName="hierChild6" presStyleCnt="0"/>
      <dgm:spPr/>
    </dgm:pt>
    <dgm:pt modelId="{608817EF-D081-40C8-BF24-C4C446CF20B0}" type="pres">
      <dgm:prSet presAssocID="{67838191-E7BB-45A1-B39A-00233A35171A}" presName="hierChild7" presStyleCnt="0"/>
      <dgm:spPr/>
    </dgm:pt>
    <dgm:pt modelId="{D3464D58-91C6-40F3-84D9-62353E02029E}" type="pres">
      <dgm:prSet presAssocID="{036108A8-0DD8-4D01-BEF3-F8375865873F}" presName="Name96" presStyleLbl="parChTrans1D3" presStyleIdx="5" presStyleCnt="6"/>
      <dgm:spPr/>
      <dgm:t>
        <a:bodyPr/>
        <a:lstStyle/>
        <a:p>
          <a:endParaRPr lang="zh-TW" altLang="en-US"/>
        </a:p>
      </dgm:t>
    </dgm:pt>
    <dgm:pt modelId="{716F3554-9334-4508-9475-1847A71D646E}" type="pres">
      <dgm:prSet presAssocID="{061C1F54-AA83-4A19-80D0-7E1103C1156E}" presName="hierRoot3" presStyleCnt="0">
        <dgm:presLayoutVars>
          <dgm:hierBranch val="init"/>
        </dgm:presLayoutVars>
      </dgm:prSet>
      <dgm:spPr/>
    </dgm:pt>
    <dgm:pt modelId="{67AB2FFB-45CA-4EE8-A98F-B53F37A870C2}" type="pres">
      <dgm:prSet presAssocID="{061C1F54-AA83-4A19-80D0-7E1103C1156E}" presName="rootComposite3" presStyleCnt="0"/>
      <dgm:spPr/>
    </dgm:pt>
    <dgm:pt modelId="{AAF6EB6B-A505-4D70-9164-449A14342BD5}" type="pres">
      <dgm:prSet presAssocID="{061C1F54-AA83-4A19-80D0-7E1103C1156E}" presName="rootText3" presStyleLbl="asst1" presStyleIdx="1" presStyleCnt="2" custLinFactY="-100000" custLinFactNeighborX="83211" custLinFactNeighborY="-1657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AA976D9-0D94-4F1A-AE2F-34E62B9D97EA}" type="pres">
      <dgm:prSet presAssocID="{061C1F54-AA83-4A19-80D0-7E1103C1156E}" presName="titleText3" presStyleLbl="fgAcc2" presStyleIdx="1" presStyleCnt="2" custScaleY="177505" custLinFactX="5526" custLinFactY="-357425" custLinFactNeighborX="100000" custLinFactNeighborY="-4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3865B81B-D0F2-4FD3-8FBF-16DC641E8C55}" type="pres">
      <dgm:prSet presAssocID="{061C1F54-AA83-4A19-80D0-7E1103C1156E}" presName="rootConnector3" presStyleLbl="asst2" presStyleIdx="0" presStyleCnt="0"/>
      <dgm:spPr/>
      <dgm:t>
        <a:bodyPr/>
        <a:lstStyle/>
        <a:p>
          <a:endParaRPr lang="zh-TW" altLang="en-US"/>
        </a:p>
      </dgm:t>
    </dgm:pt>
    <dgm:pt modelId="{A0E67C26-F3CF-45A4-ADA8-6B0B38DDF992}" type="pres">
      <dgm:prSet presAssocID="{061C1F54-AA83-4A19-80D0-7E1103C1156E}" presName="hierChild6" presStyleCnt="0"/>
      <dgm:spPr/>
    </dgm:pt>
    <dgm:pt modelId="{953F15E2-F08E-4378-B400-FA011ECBEF6A}" type="pres">
      <dgm:prSet presAssocID="{061C1F54-AA83-4A19-80D0-7E1103C1156E}" presName="hierChild7" presStyleCnt="0"/>
      <dgm:spPr/>
    </dgm:pt>
    <dgm:pt modelId="{EB6345A3-A1E2-43C4-96D5-4327E6B5F93F}" type="pres">
      <dgm:prSet presAssocID="{31137954-1C51-413E-987E-F23A8E1247B3}" presName="hierChild3" presStyleCnt="0"/>
      <dgm:spPr/>
    </dgm:pt>
  </dgm:ptLst>
  <dgm:cxnLst>
    <dgm:cxn modelId="{AC9ADDEE-8DDA-4DA6-81CB-93AD03312B10}" type="presOf" srcId="{780372FF-7C3D-4228-939B-C13D21029EF1}" destId="{290E962B-ABA6-4516-9200-151DDC532FBF}" srcOrd="0" destOrd="0" presId="urn:microsoft.com/office/officeart/2008/layout/NameandTitleOrganizationalChart"/>
    <dgm:cxn modelId="{50EC73E4-59BE-4C5B-9A03-710D6B9FEFC3}" type="presOf" srcId="{31137954-1C51-413E-987E-F23A8E1247B3}" destId="{904EA30B-D2C2-4F93-81C5-57D511F0F8EE}" srcOrd="0" destOrd="0" presId="urn:microsoft.com/office/officeart/2008/layout/NameandTitleOrganizationalChart"/>
    <dgm:cxn modelId="{A5E7744B-557A-4C0E-96C1-293E4805ECB2}" type="presOf" srcId="{67838191-E7BB-45A1-B39A-00233A35171A}" destId="{E2E3BC98-F781-4C28-BF6F-84A060327558}" srcOrd="1" destOrd="0" presId="urn:microsoft.com/office/officeart/2008/layout/NameandTitleOrganizationalChart"/>
    <dgm:cxn modelId="{F615C0F2-F6F5-40B5-858C-3B9590A6F7B7}" type="presOf" srcId="{036108A8-0DD8-4D01-BEF3-F8375865873F}" destId="{D3464D58-91C6-40F3-84D9-62353E02029E}" srcOrd="0" destOrd="0" presId="urn:microsoft.com/office/officeart/2008/layout/NameandTitleOrganizationalChart"/>
    <dgm:cxn modelId="{CD712607-E3FC-48CC-A814-F35DFACFB50B}" srcId="{B7736D09-B57D-497F-BD82-2DB03E5A78A5}" destId="{061C1F54-AA83-4A19-80D0-7E1103C1156E}" srcOrd="4" destOrd="0" parTransId="{036108A8-0DD8-4D01-BEF3-F8375865873F}" sibTransId="{DDC38BE6-48DA-4F10-BC1E-CD91C5932290}"/>
    <dgm:cxn modelId="{B93B0842-1BD1-4F90-8065-66A5C5CA8DB8}" srcId="{82C1D4C6-D216-4F98-BA1B-E174046EF5BD}" destId="{31137954-1C51-413E-987E-F23A8E1247B3}" srcOrd="0" destOrd="0" parTransId="{4B781145-D32C-4CD0-9F04-6D583B1A18F9}" sibTransId="{780372FF-7C3D-4228-939B-C13D21029EF1}"/>
    <dgm:cxn modelId="{0173B84F-5209-4300-A599-4ED562AD929A}" type="presOf" srcId="{F7DBF698-60E6-4523-8659-9D28E0ECBBAC}" destId="{9CF0E166-EF11-426C-B9DD-8534E33BC85E}" srcOrd="1" destOrd="0" presId="urn:microsoft.com/office/officeart/2008/layout/NameandTitleOrganizationalChart"/>
    <dgm:cxn modelId="{A9E22571-CC0D-46B3-BB2C-2CD79D5DAAAF}" type="presOf" srcId="{12702676-18E5-4F81-8CDC-E9333B11CAE8}" destId="{EBCC67E8-0062-447A-9763-E39D24F6F83B}" srcOrd="0" destOrd="0" presId="urn:microsoft.com/office/officeart/2008/layout/NameandTitleOrganizationalChart"/>
    <dgm:cxn modelId="{7B94E124-A2FD-4CE4-B796-922811379781}" type="presOf" srcId="{0B0BF8BE-757B-4B77-B645-60B13B419EFA}" destId="{6112F5BF-3E3E-45F7-B078-AF3045463489}" srcOrd="1" destOrd="0" presId="urn:microsoft.com/office/officeart/2008/layout/NameandTitleOrganizationalChart"/>
    <dgm:cxn modelId="{2957FC7D-BA01-4D5A-BD09-8C654711048E}" srcId="{B7736D09-B57D-497F-BD82-2DB03E5A78A5}" destId="{67838191-E7BB-45A1-B39A-00233A35171A}" srcOrd="0" destOrd="0" parTransId="{0440372E-A207-4F6F-8B76-6A952DB47161}" sibTransId="{23DD9950-2D27-4E9D-B806-C2611C95E7BC}"/>
    <dgm:cxn modelId="{68E4A007-8052-4B01-AB4D-14ADD5D3D141}" type="presOf" srcId="{DD38370A-8A83-45C0-B156-08AA00B93446}" destId="{22520EF4-507D-4C67-92F0-090E1ACBEEE1}" srcOrd="0" destOrd="0" presId="urn:microsoft.com/office/officeart/2008/layout/NameandTitleOrganizationalChart"/>
    <dgm:cxn modelId="{83212B2F-EFEE-4A5C-9675-A97761D0F987}" type="presOf" srcId="{061C1F54-AA83-4A19-80D0-7E1103C1156E}" destId="{3865B81B-D0F2-4FD3-8FBF-16DC641E8C55}" srcOrd="1" destOrd="0" presId="urn:microsoft.com/office/officeart/2008/layout/NameandTitleOrganizationalChart"/>
    <dgm:cxn modelId="{0267BDFF-674D-413D-AF8D-F0C930C9C283}" type="presOf" srcId="{061C1F54-AA83-4A19-80D0-7E1103C1156E}" destId="{AAF6EB6B-A505-4D70-9164-449A14342BD5}" srcOrd="0" destOrd="0" presId="urn:microsoft.com/office/officeart/2008/layout/NameandTitleOrganizationalChart"/>
    <dgm:cxn modelId="{3EBC77D3-EC63-4194-8D45-5807BFFB5836}" type="presOf" srcId="{0756481B-459B-46DF-9CC1-29FBFBBC8F2E}" destId="{0ADC3750-A2F7-4265-81BC-070415F54F07}" srcOrd="1" destOrd="0" presId="urn:microsoft.com/office/officeart/2008/layout/NameandTitleOrganizationalChart"/>
    <dgm:cxn modelId="{FD31DABA-F6D2-4895-A6DF-B58E19ABB4C8}" type="presOf" srcId="{7F90D13A-95C7-405D-B10C-61275C04BD03}" destId="{F5860FB7-C710-488F-9F99-9693F48EFFCB}" srcOrd="0" destOrd="0" presId="urn:microsoft.com/office/officeart/2008/layout/NameandTitleOrganizationalChart"/>
    <dgm:cxn modelId="{DEF991A3-08AC-4FB3-A6D0-5151B914577A}" srcId="{B7736D09-B57D-497F-BD82-2DB03E5A78A5}" destId="{EB3D5BAE-34A2-477D-AD4E-8720D9672568}" srcOrd="1" destOrd="0" parTransId="{EB5DFDB0-68B9-4B7B-9E4E-41F780E803D8}" sibTransId="{0B842683-1437-42A3-B15C-17F438BF2B4A}"/>
    <dgm:cxn modelId="{A16D075A-841A-4A81-B05C-B2EA4E028BCC}" type="presOf" srcId="{AA380598-D452-446E-BAFD-4EAD4C21BB6D}" destId="{2A9CEF5C-08CF-4D49-8CA4-F3E6D0BBDE23}" srcOrd="0" destOrd="0" presId="urn:microsoft.com/office/officeart/2008/layout/NameandTitleOrganizationalChart"/>
    <dgm:cxn modelId="{A5A33603-D0C2-4C77-96DA-110D5E9C84F0}" type="presOf" srcId="{18E733C2-6F0A-4A6E-81E2-09890F766B52}" destId="{1E8FE358-8612-4B53-A556-4C8E64149FAB}" srcOrd="0" destOrd="0" presId="urn:microsoft.com/office/officeart/2008/layout/NameandTitleOrganizationalChart"/>
    <dgm:cxn modelId="{742C3379-1010-4CB8-878A-D979945FB926}" type="presOf" srcId="{EB3D5BAE-34A2-477D-AD4E-8720D9672568}" destId="{971DDF00-A57B-4543-A39A-ED78AE06221A}" srcOrd="0" destOrd="0" presId="urn:microsoft.com/office/officeart/2008/layout/NameandTitleOrganizationalChart"/>
    <dgm:cxn modelId="{9A991256-30DD-418D-8580-9E684803C49C}" type="presOf" srcId="{0440372E-A207-4F6F-8B76-6A952DB47161}" destId="{4FE1AE5E-3133-4240-88DA-025206D676C7}" srcOrd="0" destOrd="0" presId="urn:microsoft.com/office/officeart/2008/layout/NameandTitleOrganizationalChart"/>
    <dgm:cxn modelId="{2A25A901-86BC-4A93-A84F-6B660E64EBD8}" srcId="{31137954-1C51-413E-987E-F23A8E1247B3}" destId="{B7736D09-B57D-497F-BD82-2DB03E5A78A5}" srcOrd="2" destOrd="0" parTransId="{89AF0FFC-21D1-48B1-BEBB-AA699DBDF6DF}" sibTransId="{3A5C1D33-CD7E-40D0-9EDF-881812E8A727}"/>
    <dgm:cxn modelId="{6C073EC0-338F-454E-BB0F-D8EDEFDFA9E6}" type="presOf" srcId="{A159394D-D010-4ED0-8ACC-58A6E3F91F1D}" destId="{BEE345C4-B457-4347-8A47-ED911B3694A1}" srcOrd="0" destOrd="0" presId="urn:microsoft.com/office/officeart/2008/layout/NameandTitleOrganizationalChart"/>
    <dgm:cxn modelId="{A922737D-EC95-4EC2-8273-053C7DF136A9}" type="presOf" srcId="{31137954-1C51-413E-987E-F23A8E1247B3}" destId="{CF95512B-86AF-48B0-93BA-2BD298637AB5}" srcOrd="1" destOrd="0" presId="urn:microsoft.com/office/officeart/2008/layout/NameandTitleOrganizationalChart"/>
    <dgm:cxn modelId="{E7605DBF-2C21-473A-9C19-2A17C75D9423}" type="presOf" srcId="{12702676-18E5-4F81-8CDC-E9333B11CAE8}" destId="{80FB20A2-D51B-4CC6-8925-AB149B9A0D17}" srcOrd="1" destOrd="0" presId="urn:microsoft.com/office/officeart/2008/layout/NameandTitleOrganizationalChart"/>
    <dgm:cxn modelId="{86C8DBAD-213E-4206-83E4-DB5D07F05253}" type="presOf" srcId="{009920D3-D134-40BA-BFE8-4F656D418E93}" destId="{D11CFA38-C971-4A82-A71C-52CF325A5863}" srcOrd="0" destOrd="0" presId="urn:microsoft.com/office/officeart/2008/layout/NameandTitleOrganizationalChart"/>
    <dgm:cxn modelId="{E38C05E4-6224-4632-AC46-2E6E359FE976}" type="presOf" srcId="{B7736D09-B57D-497F-BD82-2DB03E5A78A5}" destId="{960F16B3-DCBF-4D77-829F-A15986F86467}" srcOrd="1" destOrd="0" presId="urn:microsoft.com/office/officeart/2008/layout/NameandTitleOrganizationalChart"/>
    <dgm:cxn modelId="{B09847CB-F5E1-41F1-A972-31DA261CB237}" type="presOf" srcId="{F7DBF698-60E6-4523-8659-9D28E0ECBBAC}" destId="{80CF3314-D595-4365-BB1C-B9152ECE8261}" srcOrd="0" destOrd="0" presId="urn:microsoft.com/office/officeart/2008/layout/NameandTitleOrganizationalChart"/>
    <dgm:cxn modelId="{AF35A429-D6D2-41C6-AAF8-F8278B7E3E1D}" type="presOf" srcId="{0756481B-459B-46DF-9CC1-29FBFBBC8F2E}" destId="{CF932F9A-159A-4DA9-A49D-2DFF3EC0A789}" srcOrd="0" destOrd="0" presId="urn:microsoft.com/office/officeart/2008/layout/NameandTitleOrganizationalChart"/>
    <dgm:cxn modelId="{8127E9C9-4754-45ED-9747-BAE28C400C3E}" type="presOf" srcId="{EB3D5BAE-34A2-477D-AD4E-8720D9672568}" destId="{2F2052BB-76E9-4C24-ADD8-49D8C5895BCF}" srcOrd="1" destOrd="0" presId="urn:microsoft.com/office/officeart/2008/layout/NameandTitleOrganizationalChart"/>
    <dgm:cxn modelId="{25B42485-7F66-49E2-8905-AC7A5FC7197D}" type="presOf" srcId="{565045F1-A0C0-4ECE-B8FA-8E17BE8DE299}" destId="{DBECFFFD-9E12-4F44-9DFC-DC21CAE4E97A}" srcOrd="0" destOrd="0" presId="urn:microsoft.com/office/officeart/2008/layout/NameandTitleOrganizationalChart"/>
    <dgm:cxn modelId="{DB78C103-193F-426B-9E96-F222959EE13A}" srcId="{31137954-1C51-413E-987E-F23A8E1247B3}" destId="{0756481B-459B-46DF-9CC1-29FBFBBC8F2E}" srcOrd="0" destOrd="0" parTransId="{AA380598-D452-446E-BAFD-4EAD4C21BB6D}" sibTransId="{82FB2694-9200-495E-A570-4318ABAEAA90}"/>
    <dgm:cxn modelId="{3CA4FCDC-13C4-4592-970A-A5D82449B2A6}" type="presOf" srcId="{670D0A91-1E42-4AFD-91F6-98F3A14038EC}" destId="{ED80502E-A546-4E10-8616-98AAF7681DE9}" srcOrd="0" destOrd="0" presId="urn:microsoft.com/office/officeart/2008/layout/NameandTitleOrganizationalChart"/>
    <dgm:cxn modelId="{EDE4BB50-BF30-440C-BE67-E21CA1BD243A}" type="presOf" srcId="{23DD9950-2D27-4E9D-B806-C2611C95E7BC}" destId="{64F17EB3-6A62-47C1-A8B0-8AAC064FDF4E}" srcOrd="0" destOrd="0" presId="urn:microsoft.com/office/officeart/2008/layout/NameandTitleOrganizationalChart"/>
    <dgm:cxn modelId="{07BA5607-9345-496A-A8FE-92201D1DF2D9}" type="presOf" srcId="{67838191-E7BB-45A1-B39A-00233A35171A}" destId="{2A81F40E-5960-44F9-8A16-68BDCDEFFB1B}" srcOrd="0" destOrd="0" presId="urn:microsoft.com/office/officeart/2008/layout/NameandTitleOrganizationalChart"/>
    <dgm:cxn modelId="{F59A676A-D54F-4B55-8B9F-F8E689C45C9B}" srcId="{B7736D09-B57D-497F-BD82-2DB03E5A78A5}" destId="{12702676-18E5-4F81-8CDC-E9333B11CAE8}" srcOrd="5" destOrd="0" parTransId="{18E733C2-6F0A-4A6E-81E2-09890F766B52}" sibTransId="{670D0A91-1E42-4AFD-91F6-98F3A14038EC}"/>
    <dgm:cxn modelId="{2F7EF37E-376A-45FD-BD5F-B305F1BA1B75}" type="presOf" srcId="{82FB2694-9200-495E-A570-4318ABAEAA90}" destId="{99BDA0C0-B103-4C05-9106-979061355BB4}" srcOrd="0" destOrd="0" presId="urn:microsoft.com/office/officeart/2008/layout/NameandTitleOrganizationalChart"/>
    <dgm:cxn modelId="{6931CBB4-773F-4F82-A3C7-161C3AF19D94}" srcId="{31137954-1C51-413E-987E-F23A8E1247B3}" destId="{7F90D13A-95C7-405D-B10C-61275C04BD03}" srcOrd="1" destOrd="0" parTransId="{DD38370A-8A83-45C0-B156-08AA00B93446}" sibTransId="{6417D634-39AA-4A57-9E99-0E24809F9A18}"/>
    <dgm:cxn modelId="{4829E430-F554-4089-923E-52523CAB8B7B}" type="presOf" srcId="{82C1D4C6-D216-4F98-BA1B-E174046EF5BD}" destId="{AF5B9F04-6953-4C4A-9C73-C315AEE0179F}" srcOrd="0" destOrd="0" presId="urn:microsoft.com/office/officeart/2008/layout/NameandTitleOrganizationalChart"/>
    <dgm:cxn modelId="{CED3868A-B866-4AC3-A16A-EFB1046FDE52}" type="presOf" srcId="{B7736D09-B57D-497F-BD82-2DB03E5A78A5}" destId="{FEC6CA04-C178-474A-A1C5-44032954CD7E}" srcOrd="0" destOrd="0" presId="urn:microsoft.com/office/officeart/2008/layout/NameandTitleOrganizationalChart"/>
    <dgm:cxn modelId="{135FD721-068B-491A-AAAD-A272DCD87AAE}" type="presOf" srcId="{EB5DFDB0-68B9-4B7B-9E4E-41F780E803D8}" destId="{E0DF0CE0-0C80-4874-9B4D-8EE1B55D0FAD}" srcOrd="0" destOrd="0" presId="urn:microsoft.com/office/officeart/2008/layout/NameandTitleOrganizationalChart"/>
    <dgm:cxn modelId="{C05DBDE9-40C0-4732-9BD9-D708E8C4D5CF}" type="presOf" srcId="{3A5C1D33-CD7E-40D0-9EDF-881812E8A727}" destId="{92A8FE73-B396-49DC-95C5-CC1D867BD072}" srcOrd="0" destOrd="0" presId="urn:microsoft.com/office/officeart/2008/layout/NameandTitleOrganizationalChart"/>
    <dgm:cxn modelId="{57CE64A7-5B21-4D36-9ADE-1E585030370E}" type="presOf" srcId="{6417D634-39AA-4A57-9E99-0E24809F9A18}" destId="{DCC7A79B-AEC4-4B1A-B8DF-C11132A48BB1}" srcOrd="0" destOrd="0" presId="urn:microsoft.com/office/officeart/2008/layout/NameandTitleOrganizationalChart"/>
    <dgm:cxn modelId="{C2F7F77E-BF44-4A5F-A97A-84756DC27E6E}" type="presOf" srcId="{0B842683-1437-42A3-B15C-17F438BF2B4A}" destId="{83A344FA-102D-4EF5-BFBA-529E64D9A3EA}" srcOrd="0" destOrd="0" presId="urn:microsoft.com/office/officeart/2008/layout/NameandTitleOrganizationalChart"/>
    <dgm:cxn modelId="{E00493AA-AAA9-4BE3-8855-9A9BDB7928CC}" srcId="{B7736D09-B57D-497F-BD82-2DB03E5A78A5}" destId="{0B0BF8BE-757B-4B77-B645-60B13B419EFA}" srcOrd="2" destOrd="0" parTransId="{A159394D-D010-4ED0-8ACC-58A6E3F91F1D}" sibTransId="{009920D3-D134-40BA-BFE8-4F656D418E93}"/>
    <dgm:cxn modelId="{0E301496-06C5-44BA-9F6D-EFDE4121CFC3}" type="presOf" srcId="{0B0BF8BE-757B-4B77-B645-60B13B419EFA}" destId="{4A47DD06-8E61-4B5F-BF93-A07E7F19B520}" srcOrd="0" destOrd="0" presId="urn:microsoft.com/office/officeart/2008/layout/NameandTitleOrganizationalChart"/>
    <dgm:cxn modelId="{76E9C08C-ED3F-499B-A6B6-F06E206D49D8}" type="presOf" srcId="{DDC38BE6-48DA-4F10-BC1E-CD91C5932290}" destId="{3AA976D9-0D94-4F1A-AE2F-34E62B9D97EA}" srcOrd="0" destOrd="0" presId="urn:microsoft.com/office/officeart/2008/layout/NameandTitleOrganizationalChart"/>
    <dgm:cxn modelId="{F7AF3D71-EFFA-4D93-917E-DF2F8B448531}" type="presOf" srcId="{7F90D13A-95C7-405D-B10C-61275C04BD03}" destId="{4FAFFAD5-9065-4C86-AEBF-71B3D7D0E2AA}" srcOrd="1" destOrd="0" presId="urn:microsoft.com/office/officeart/2008/layout/NameandTitleOrganizationalChart"/>
    <dgm:cxn modelId="{6DEFF459-F526-48DD-8C38-5BAE8B213955}" type="presOf" srcId="{89AF0FFC-21D1-48B1-BEBB-AA699DBDF6DF}" destId="{C0438BA3-CE65-4181-B067-BB28AA341793}" srcOrd="0" destOrd="0" presId="urn:microsoft.com/office/officeart/2008/layout/NameandTitleOrganizationalChart"/>
    <dgm:cxn modelId="{2E2D7DD5-7C9C-4E0C-A0BB-E2F8466F219A}" type="presOf" srcId="{FCC3FCFA-E778-48BF-B8CC-DAE91968A272}" destId="{FBA8816A-2D7E-414C-858F-B3F0AFA79480}" srcOrd="0" destOrd="0" presId="urn:microsoft.com/office/officeart/2008/layout/NameandTitleOrganizationalChart"/>
    <dgm:cxn modelId="{B378A132-2E8C-44AF-826A-2780312C086F}" srcId="{B7736D09-B57D-497F-BD82-2DB03E5A78A5}" destId="{F7DBF698-60E6-4523-8659-9D28E0ECBBAC}" srcOrd="3" destOrd="0" parTransId="{FCC3FCFA-E778-48BF-B8CC-DAE91968A272}" sibTransId="{565045F1-A0C0-4ECE-B8FA-8E17BE8DE299}"/>
    <dgm:cxn modelId="{F589F115-5614-467E-9EF3-89ED4EBC52E7}" type="presParOf" srcId="{AF5B9F04-6953-4C4A-9C73-C315AEE0179F}" destId="{C8EA21E4-6EF0-47B5-811E-40C4FE07AB22}" srcOrd="0" destOrd="0" presId="urn:microsoft.com/office/officeart/2008/layout/NameandTitleOrganizationalChart"/>
    <dgm:cxn modelId="{2C61A704-D2B6-452D-B075-F895EEEF8FDC}" type="presParOf" srcId="{C8EA21E4-6EF0-47B5-811E-40C4FE07AB22}" destId="{1FA73607-BA61-455C-8764-CF745E49CA36}" srcOrd="0" destOrd="0" presId="urn:microsoft.com/office/officeart/2008/layout/NameandTitleOrganizationalChart"/>
    <dgm:cxn modelId="{43C428E6-94AF-4339-9C6D-7EFF2609DDA8}" type="presParOf" srcId="{1FA73607-BA61-455C-8764-CF745E49CA36}" destId="{904EA30B-D2C2-4F93-81C5-57D511F0F8EE}" srcOrd="0" destOrd="0" presId="urn:microsoft.com/office/officeart/2008/layout/NameandTitleOrganizationalChart"/>
    <dgm:cxn modelId="{E260C737-FBD5-4B10-9D30-85CA181B77CD}" type="presParOf" srcId="{1FA73607-BA61-455C-8764-CF745E49CA36}" destId="{290E962B-ABA6-4516-9200-151DDC532FBF}" srcOrd="1" destOrd="0" presId="urn:microsoft.com/office/officeart/2008/layout/NameandTitleOrganizationalChart"/>
    <dgm:cxn modelId="{4316FA4A-866D-4D5C-A84F-F619FBD14DAA}" type="presParOf" srcId="{1FA73607-BA61-455C-8764-CF745E49CA36}" destId="{CF95512B-86AF-48B0-93BA-2BD298637AB5}" srcOrd="2" destOrd="0" presId="urn:microsoft.com/office/officeart/2008/layout/NameandTitleOrganizationalChart"/>
    <dgm:cxn modelId="{01816A5C-3DBB-4EDF-86DD-5560272EC545}" type="presParOf" srcId="{C8EA21E4-6EF0-47B5-811E-40C4FE07AB22}" destId="{3CB2B614-C9EA-4FAD-9EF6-80B5E47BABAA}" srcOrd="1" destOrd="0" presId="urn:microsoft.com/office/officeart/2008/layout/NameandTitleOrganizationalChart"/>
    <dgm:cxn modelId="{D3FDB5C4-9E05-4A71-9165-AE306F2DCA54}" type="presParOf" srcId="{3CB2B614-C9EA-4FAD-9EF6-80B5E47BABAA}" destId="{2A9CEF5C-08CF-4D49-8CA4-F3E6D0BBDE23}" srcOrd="0" destOrd="0" presId="urn:microsoft.com/office/officeart/2008/layout/NameandTitleOrganizationalChart"/>
    <dgm:cxn modelId="{849C33F8-ECF4-4C25-AF35-B63B28161CEF}" type="presParOf" srcId="{3CB2B614-C9EA-4FAD-9EF6-80B5E47BABAA}" destId="{0853D643-4C0B-41EB-A448-B098551A7351}" srcOrd="1" destOrd="0" presId="urn:microsoft.com/office/officeart/2008/layout/NameandTitleOrganizationalChart"/>
    <dgm:cxn modelId="{DCBD116A-95FB-40D3-ACCE-668E611BF8D9}" type="presParOf" srcId="{0853D643-4C0B-41EB-A448-B098551A7351}" destId="{F21734E6-6E17-48A8-A554-5CE5AB9A2B5A}" srcOrd="0" destOrd="0" presId="urn:microsoft.com/office/officeart/2008/layout/NameandTitleOrganizationalChart"/>
    <dgm:cxn modelId="{435A763D-3F66-4C43-B528-EEB970BC0E5F}" type="presParOf" srcId="{F21734E6-6E17-48A8-A554-5CE5AB9A2B5A}" destId="{CF932F9A-159A-4DA9-A49D-2DFF3EC0A789}" srcOrd="0" destOrd="0" presId="urn:microsoft.com/office/officeart/2008/layout/NameandTitleOrganizationalChart"/>
    <dgm:cxn modelId="{3ABB7BF1-7308-4E91-B09A-5869ADAE320C}" type="presParOf" srcId="{F21734E6-6E17-48A8-A554-5CE5AB9A2B5A}" destId="{99BDA0C0-B103-4C05-9106-979061355BB4}" srcOrd="1" destOrd="0" presId="urn:microsoft.com/office/officeart/2008/layout/NameandTitleOrganizationalChart"/>
    <dgm:cxn modelId="{F26C88B2-C10D-4C70-8D38-5A7E8F7372EC}" type="presParOf" srcId="{F21734E6-6E17-48A8-A554-5CE5AB9A2B5A}" destId="{0ADC3750-A2F7-4265-81BC-070415F54F07}" srcOrd="2" destOrd="0" presId="urn:microsoft.com/office/officeart/2008/layout/NameandTitleOrganizationalChart"/>
    <dgm:cxn modelId="{E3FCD292-2B79-4961-909E-4251C3C491A1}" type="presParOf" srcId="{0853D643-4C0B-41EB-A448-B098551A7351}" destId="{EFD9EB94-12CC-4201-9EFC-08A398C2A095}" srcOrd="1" destOrd="0" presId="urn:microsoft.com/office/officeart/2008/layout/NameandTitleOrganizationalChart"/>
    <dgm:cxn modelId="{D7A64E43-6FA4-486A-97C9-C6430F39D163}" type="presParOf" srcId="{0853D643-4C0B-41EB-A448-B098551A7351}" destId="{79DE7CCB-4D5C-4266-AF41-21B2D84D50D2}" srcOrd="2" destOrd="0" presId="urn:microsoft.com/office/officeart/2008/layout/NameandTitleOrganizationalChart"/>
    <dgm:cxn modelId="{01F397C4-84C7-467B-85E2-548F0B2E12F6}" type="presParOf" srcId="{3CB2B614-C9EA-4FAD-9EF6-80B5E47BABAA}" destId="{22520EF4-507D-4C67-92F0-090E1ACBEEE1}" srcOrd="2" destOrd="0" presId="urn:microsoft.com/office/officeart/2008/layout/NameandTitleOrganizationalChart"/>
    <dgm:cxn modelId="{93DBD3B1-A9D2-4AFE-84F7-FD811ED50F47}" type="presParOf" srcId="{3CB2B614-C9EA-4FAD-9EF6-80B5E47BABAA}" destId="{3951F028-16B8-4F8B-990B-5734401A0C62}" srcOrd="3" destOrd="0" presId="urn:microsoft.com/office/officeart/2008/layout/NameandTitleOrganizationalChart"/>
    <dgm:cxn modelId="{77D2FD74-4AF5-40B8-9C6C-92C92A641AD7}" type="presParOf" srcId="{3951F028-16B8-4F8B-990B-5734401A0C62}" destId="{324DC7F6-D9C7-46F1-8AE9-6071B7C1C837}" srcOrd="0" destOrd="0" presId="urn:microsoft.com/office/officeart/2008/layout/NameandTitleOrganizationalChart"/>
    <dgm:cxn modelId="{955DE0B4-EC28-46E9-8475-5BA7775332F4}" type="presParOf" srcId="{324DC7F6-D9C7-46F1-8AE9-6071B7C1C837}" destId="{F5860FB7-C710-488F-9F99-9693F48EFFCB}" srcOrd="0" destOrd="0" presId="urn:microsoft.com/office/officeart/2008/layout/NameandTitleOrganizationalChart"/>
    <dgm:cxn modelId="{BB97D01F-6469-46B2-91BB-6A188828F73A}" type="presParOf" srcId="{324DC7F6-D9C7-46F1-8AE9-6071B7C1C837}" destId="{DCC7A79B-AEC4-4B1A-B8DF-C11132A48BB1}" srcOrd="1" destOrd="0" presId="urn:microsoft.com/office/officeart/2008/layout/NameandTitleOrganizationalChart"/>
    <dgm:cxn modelId="{BEC32894-F40A-4BC8-9F9E-F140EDBE5230}" type="presParOf" srcId="{324DC7F6-D9C7-46F1-8AE9-6071B7C1C837}" destId="{4FAFFAD5-9065-4C86-AEBF-71B3D7D0E2AA}" srcOrd="2" destOrd="0" presId="urn:microsoft.com/office/officeart/2008/layout/NameandTitleOrganizationalChart"/>
    <dgm:cxn modelId="{DFF92F6E-66D2-4E42-BC06-20FE6B7A319A}" type="presParOf" srcId="{3951F028-16B8-4F8B-990B-5734401A0C62}" destId="{2A256E18-1A86-46A7-A949-8D4C6276F19D}" srcOrd="1" destOrd="0" presId="urn:microsoft.com/office/officeart/2008/layout/NameandTitleOrganizationalChart"/>
    <dgm:cxn modelId="{CBD5ED61-8012-4ABE-840A-9FA9F12477D9}" type="presParOf" srcId="{3951F028-16B8-4F8B-990B-5734401A0C62}" destId="{E7A2A7B9-858F-4FE5-B7B6-68DCFF6F5D0E}" srcOrd="2" destOrd="0" presId="urn:microsoft.com/office/officeart/2008/layout/NameandTitleOrganizationalChart"/>
    <dgm:cxn modelId="{F222C2AD-0EEE-45F7-97CE-D4A12CC8724C}" type="presParOf" srcId="{3CB2B614-C9EA-4FAD-9EF6-80B5E47BABAA}" destId="{C0438BA3-CE65-4181-B067-BB28AA341793}" srcOrd="4" destOrd="0" presId="urn:microsoft.com/office/officeart/2008/layout/NameandTitleOrganizationalChart"/>
    <dgm:cxn modelId="{DE0745C5-312E-41AC-B58A-C54ABBB678F9}" type="presParOf" srcId="{3CB2B614-C9EA-4FAD-9EF6-80B5E47BABAA}" destId="{CC236F75-0965-4D5A-915D-171C3625E983}" srcOrd="5" destOrd="0" presId="urn:microsoft.com/office/officeart/2008/layout/NameandTitleOrganizationalChart"/>
    <dgm:cxn modelId="{243BF2AD-853F-4235-8C06-EA3D1C279E6D}" type="presParOf" srcId="{CC236F75-0965-4D5A-915D-171C3625E983}" destId="{682FFC4A-CACD-4CCF-A327-C1B07674C5DD}" srcOrd="0" destOrd="0" presId="urn:microsoft.com/office/officeart/2008/layout/NameandTitleOrganizationalChart"/>
    <dgm:cxn modelId="{8A9F4A82-95D5-4E90-A16A-17C5C75279F3}" type="presParOf" srcId="{682FFC4A-CACD-4CCF-A327-C1B07674C5DD}" destId="{FEC6CA04-C178-474A-A1C5-44032954CD7E}" srcOrd="0" destOrd="0" presId="urn:microsoft.com/office/officeart/2008/layout/NameandTitleOrganizationalChart"/>
    <dgm:cxn modelId="{9399C2C0-DE9A-441E-93F3-96D7C63F9F1D}" type="presParOf" srcId="{682FFC4A-CACD-4CCF-A327-C1B07674C5DD}" destId="{92A8FE73-B396-49DC-95C5-CC1D867BD072}" srcOrd="1" destOrd="0" presId="urn:microsoft.com/office/officeart/2008/layout/NameandTitleOrganizationalChart"/>
    <dgm:cxn modelId="{2603A6DC-4E19-46F7-845A-F46A80672AE7}" type="presParOf" srcId="{682FFC4A-CACD-4CCF-A327-C1B07674C5DD}" destId="{960F16B3-DCBF-4D77-829F-A15986F86467}" srcOrd="2" destOrd="0" presId="urn:microsoft.com/office/officeart/2008/layout/NameandTitleOrganizationalChart"/>
    <dgm:cxn modelId="{1866A4AF-5B33-42FC-AC10-B91FBDE7C3DE}" type="presParOf" srcId="{CC236F75-0965-4D5A-915D-171C3625E983}" destId="{E2BD8180-B8DB-4A77-B2E3-7EAA0D1A888B}" srcOrd="1" destOrd="0" presId="urn:microsoft.com/office/officeart/2008/layout/NameandTitleOrganizationalChart"/>
    <dgm:cxn modelId="{4A8ACAF1-05FA-483F-97FF-C94C769093BE}" type="presParOf" srcId="{E2BD8180-B8DB-4A77-B2E3-7EAA0D1A888B}" destId="{E0DF0CE0-0C80-4874-9B4D-8EE1B55D0FAD}" srcOrd="0" destOrd="0" presId="urn:microsoft.com/office/officeart/2008/layout/NameandTitleOrganizationalChart"/>
    <dgm:cxn modelId="{7A74BD74-FF5C-48D4-B80C-B22C0942AA90}" type="presParOf" srcId="{E2BD8180-B8DB-4A77-B2E3-7EAA0D1A888B}" destId="{4CD890A2-573E-4CAF-A353-A8212C5EDCFE}" srcOrd="1" destOrd="0" presId="urn:microsoft.com/office/officeart/2008/layout/NameandTitleOrganizationalChart"/>
    <dgm:cxn modelId="{D1B20F43-C61B-4D22-B61A-0EAD4E5B12B6}" type="presParOf" srcId="{4CD890A2-573E-4CAF-A353-A8212C5EDCFE}" destId="{B0996A9A-3D55-4BFC-AD73-4EC0CFE2F3C1}" srcOrd="0" destOrd="0" presId="urn:microsoft.com/office/officeart/2008/layout/NameandTitleOrganizationalChart"/>
    <dgm:cxn modelId="{FC2B34BB-438F-420E-BB75-BD4F6F416DF1}" type="presParOf" srcId="{B0996A9A-3D55-4BFC-AD73-4EC0CFE2F3C1}" destId="{971DDF00-A57B-4543-A39A-ED78AE06221A}" srcOrd="0" destOrd="0" presId="urn:microsoft.com/office/officeart/2008/layout/NameandTitleOrganizationalChart"/>
    <dgm:cxn modelId="{EE17A043-CB6C-4A71-AD60-4F0D743BE63D}" type="presParOf" srcId="{B0996A9A-3D55-4BFC-AD73-4EC0CFE2F3C1}" destId="{83A344FA-102D-4EF5-BFBA-529E64D9A3EA}" srcOrd="1" destOrd="0" presId="urn:microsoft.com/office/officeart/2008/layout/NameandTitleOrganizationalChart"/>
    <dgm:cxn modelId="{43CF0551-6E52-4B2F-BBE9-97A9D2755986}" type="presParOf" srcId="{B0996A9A-3D55-4BFC-AD73-4EC0CFE2F3C1}" destId="{2F2052BB-76E9-4C24-ADD8-49D8C5895BCF}" srcOrd="2" destOrd="0" presId="urn:microsoft.com/office/officeart/2008/layout/NameandTitleOrganizationalChart"/>
    <dgm:cxn modelId="{07F26CC4-EB3C-47BA-B05B-670FD3CA09FC}" type="presParOf" srcId="{4CD890A2-573E-4CAF-A353-A8212C5EDCFE}" destId="{34E71160-CDA5-40BB-853E-ABEAE9EA2EE8}" srcOrd="1" destOrd="0" presId="urn:microsoft.com/office/officeart/2008/layout/NameandTitleOrganizationalChart"/>
    <dgm:cxn modelId="{DD26A1F9-3407-4808-BB34-750053AE1965}" type="presParOf" srcId="{4CD890A2-573E-4CAF-A353-A8212C5EDCFE}" destId="{7B5B1D7C-9CF4-43E0-B796-BBF3941A109B}" srcOrd="2" destOrd="0" presId="urn:microsoft.com/office/officeart/2008/layout/NameandTitleOrganizationalChart"/>
    <dgm:cxn modelId="{B440F6CF-7F73-4543-9A74-ABF984137856}" type="presParOf" srcId="{E2BD8180-B8DB-4A77-B2E3-7EAA0D1A888B}" destId="{BEE345C4-B457-4347-8A47-ED911B3694A1}" srcOrd="2" destOrd="0" presId="urn:microsoft.com/office/officeart/2008/layout/NameandTitleOrganizationalChart"/>
    <dgm:cxn modelId="{9FF49E0D-7450-419E-A5D6-98E16E0D1B7E}" type="presParOf" srcId="{E2BD8180-B8DB-4A77-B2E3-7EAA0D1A888B}" destId="{4C0934D2-57F6-4E3B-9D7D-CF1A2A70AED7}" srcOrd="3" destOrd="0" presId="urn:microsoft.com/office/officeart/2008/layout/NameandTitleOrganizationalChart"/>
    <dgm:cxn modelId="{6AC9D535-757C-49BE-B389-424A20006D47}" type="presParOf" srcId="{4C0934D2-57F6-4E3B-9D7D-CF1A2A70AED7}" destId="{D95336EF-86C5-43F5-92CF-42661B7F3407}" srcOrd="0" destOrd="0" presId="urn:microsoft.com/office/officeart/2008/layout/NameandTitleOrganizationalChart"/>
    <dgm:cxn modelId="{7903E6DC-B243-4B6F-81C0-9E5377B8E406}" type="presParOf" srcId="{D95336EF-86C5-43F5-92CF-42661B7F3407}" destId="{4A47DD06-8E61-4B5F-BF93-A07E7F19B520}" srcOrd="0" destOrd="0" presId="urn:microsoft.com/office/officeart/2008/layout/NameandTitleOrganizationalChart"/>
    <dgm:cxn modelId="{733AB2EF-9526-4E38-B8C4-82AB6A9F4522}" type="presParOf" srcId="{D95336EF-86C5-43F5-92CF-42661B7F3407}" destId="{D11CFA38-C971-4A82-A71C-52CF325A5863}" srcOrd="1" destOrd="0" presId="urn:microsoft.com/office/officeart/2008/layout/NameandTitleOrganizationalChart"/>
    <dgm:cxn modelId="{667DE676-F79B-4DA1-A2FC-3A8EFA16DFED}" type="presParOf" srcId="{D95336EF-86C5-43F5-92CF-42661B7F3407}" destId="{6112F5BF-3E3E-45F7-B078-AF3045463489}" srcOrd="2" destOrd="0" presId="urn:microsoft.com/office/officeart/2008/layout/NameandTitleOrganizationalChart"/>
    <dgm:cxn modelId="{496CF7C6-5921-4D2C-B1E4-8B946411D903}" type="presParOf" srcId="{4C0934D2-57F6-4E3B-9D7D-CF1A2A70AED7}" destId="{F361C5E4-6F7D-4746-8358-0E51E8192D03}" srcOrd="1" destOrd="0" presId="urn:microsoft.com/office/officeart/2008/layout/NameandTitleOrganizationalChart"/>
    <dgm:cxn modelId="{F49340BE-3E75-4711-826D-521B5AA60D06}" type="presParOf" srcId="{4C0934D2-57F6-4E3B-9D7D-CF1A2A70AED7}" destId="{C3A8F15B-E91D-40B0-8416-47FF100AC78D}" srcOrd="2" destOrd="0" presId="urn:microsoft.com/office/officeart/2008/layout/NameandTitleOrganizationalChart"/>
    <dgm:cxn modelId="{0965C0C5-E35F-424C-9A11-8BBBE047CD7E}" type="presParOf" srcId="{E2BD8180-B8DB-4A77-B2E3-7EAA0D1A888B}" destId="{FBA8816A-2D7E-414C-858F-B3F0AFA79480}" srcOrd="4" destOrd="0" presId="urn:microsoft.com/office/officeart/2008/layout/NameandTitleOrganizationalChart"/>
    <dgm:cxn modelId="{B67CA381-6220-446F-9309-857F2855D1A0}" type="presParOf" srcId="{E2BD8180-B8DB-4A77-B2E3-7EAA0D1A888B}" destId="{646A6FAF-20CD-4CF5-981B-7DD38B2EE7CF}" srcOrd="5" destOrd="0" presId="urn:microsoft.com/office/officeart/2008/layout/NameandTitleOrganizationalChart"/>
    <dgm:cxn modelId="{CD9738F6-619A-4B3B-AD85-10D22BA8B29D}" type="presParOf" srcId="{646A6FAF-20CD-4CF5-981B-7DD38B2EE7CF}" destId="{D238A068-3725-4B75-BB66-734BD2D88F25}" srcOrd="0" destOrd="0" presId="urn:microsoft.com/office/officeart/2008/layout/NameandTitleOrganizationalChart"/>
    <dgm:cxn modelId="{A3EA2622-2998-4AB9-8F8E-68D8B526DA83}" type="presParOf" srcId="{D238A068-3725-4B75-BB66-734BD2D88F25}" destId="{80CF3314-D595-4365-BB1C-B9152ECE8261}" srcOrd="0" destOrd="0" presId="urn:microsoft.com/office/officeart/2008/layout/NameandTitleOrganizationalChart"/>
    <dgm:cxn modelId="{A222E05E-44CB-4609-84EC-557999B6F3A1}" type="presParOf" srcId="{D238A068-3725-4B75-BB66-734BD2D88F25}" destId="{DBECFFFD-9E12-4F44-9DFC-DC21CAE4E97A}" srcOrd="1" destOrd="0" presId="urn:microsoft.com/office/officeart/2008/layout/NameandTitleOrganizationalChart"/>
    <dgm:cxn modelId="{7F65FF7B-598F-4B06-81B8-345A13FF5356}" type="presParOf" srcId="{D238A068-3725-4B75-BB66-734BD2D88F25}" destId="{9CF0E166-EF11-426C-B9DD-8534E33BC85E}" srcOrd="2" destOrd="0" presId="urn:microsoft.com/office/officeart/2008/layout/NameandTitleOrganizationalChart"/>
    <dgm:cxn modelId="{4D6F3671-5995-4F50-98CE-F2AA4EEC198C}" type="presParOf" srcId="{646A6FAF-20CD-4CF5-981B-7DD38B2EE7CF}" destId="{FFBFB2A2-C019-4DB4-A270-54FB8CE099C4}" srcOrd="1" destOrd="0" presId="urn:microsoft.com/office/officeart/2008/layout/NameandTitleOrganizationalChart"/>
    <dgm:cxn modelId="{52238E61-E517-4A27-A2BE-897A6212521F}" type="presParOf" srcId="{646A6FAF-20CD-4CF5-981B-7DD38B2EE7CF}" destId="{546F74D4-9345-4C9A-B647-023EC6422767}" srcOrd="2" destOrd="0" presId="urn:microsoft.com/office/officeart/2008/layout/NameandTitleOrganizationalChart"/>
    <dgm:cxn modelId="{A87EB666-A00D-4978-8822-9BCF86354127}" type="presParOf" srcId="{E2BD8180-B8DB-4A77-B2E3-7EAA0D1A888B}" destId="{1E8FE358-8612-4B53-A556-4C8E64149FAB}" srcOrd="6" destOrd="0" presId="urn:microsoft.com/office/officeart/2008/layout/NameandTitleOrganizationalChart"/>
    <dgm:cxn modelId="{C58EA4DD-75D6-4CFC-875C-E1F54DA8A713}" type="presParOf" srcId="{E2BD8180-B8DB-4A77-B2E3-7EAA0D1A888B}" destId="{5EF56084-4117-4912-98EB-1DAA7E74B64B}" srcOrd="7" destOrd="0" presId="urn:microsoft.com/office/officeart/2008/layout/NameandTitleOrganizationalChart"/>
    <dgm:cxn modelId="{BAE10C4C-B24F-4106-983A-C5036604AC28}" type="presParOf" srcId="{5EF56084-4117-4912-98EB-1DAA7E74B64B}" destId="{9C5994AE-C3A8-43EB-8D9D-20537BE22D1F}" srcOrd="0" destOrd="0" presId="urn:microsoft.com/office/officeart/2008/layout/NameandTitleOrganizationalChart"/>
    <dgm:cxn modelId="{9CC7E394-F8CF-425E-9AD9-12150510552F}" type="presParOf" srcId="{9C5994AE-C3A8-43EB-8D9D-20537BE22D1F}" destId="{EBCC67E8-0062-447A-9763-E39D24F6F83B}" srcOrd="0" destOrd="0" presId="urn:microsoft.com/office/officeart/2008/layout/NameandTitleOrganizationalChart"/>
    <dgm:cxn modelId="{F439AC21-A0E9-4CED-9C7D-4D3FDF50F500}" type="presParOf" srcId="{9C5994AE-C3A8-43EB-8D9D-20537BE22D1F}" destId="{ED80502E-A546-4E10-8616-98AAF7681DE9}" srcOrd="1" destOrd="0" presId="urn:microsoft.com/office/officeart/2008/layout/NameandTitleOrganizationalChart"/>
    <dgm:cxn modelId="{0DBF0EC4-EA5E-4DAD-8967-DF35E88E80CA}" type="presParOf" srcId="{9C5994AE-C3A8-43EB-8D9D-20537BE22D1F}" destId="{80FB20A2-D51B-4CC6-8925-AB149B9A0D17}" srcOrd="2" destOrd="0" presId="urn:microsoft.com/office/officeart/2008/layout/NameandTitleOrganizationalChart"/>
    <dgm:cxn modelId="{DFB5C3A2-AAE7-4505-8F67-99DABC91447E}" type="presParOf" srcId="{5EF56084-4117-4912-98EB-1DAA7E74B64B}" destId="{97BCF2FC-45D8-43D2-9450-C3D3FDFBE7E1}" srcOrd="1" destOrd="0" presId="urn:microsoft.com/office/officeart/2008/layout/NameandTitleOrganizationalChart"/>
    <dgm:cxn modelId="{ED4D1D58-F0D2-4979-A588-3A39C577D161}" type="presParOf" srcId="{5EF56084-4117-4912-98EB-1DAA7E74B64B}" destId="{4FB41EE1-232D-4FAD-ACA3-947D069508BD}" srcOrd="2" destOrd="0" presId="urn:microsoft.com/office/officeart/2008/layout/NameandTitleOrganizationalChart"/>
    <dgm:cxn modelId="{FF8F1D44-5C7F-4087-8CEE-0BD720D977C9}" type="presParOf" srcId="{CC236F75-0965-4D5A-915D-171C3625E983}" destId="{C94655BF-2CED-4828-8665-A17D341FDB2C}" srcOrd="2" destOrd="0" presId="urn:microsoft.com/office/officeart/2008/layout/NameandTitleOrganizationalChart"/>
    <dgm:cxn modelId="{EFEE2469-7A2E-478B-8CF9-042C890FD1FF}" type="presParOf" srcId="{C94655BF-2CED-4828-8665-A17D341FDB2C}" destId="{4FE1AE5E-3133-4240-88DA-025206D676C7}" srcOrd="0" destOrd="0" presId="urn:microsoft.com/office/officeart/2008/layout/NameandTitleOrganizationalChart"/>
    <dgm:cxn modelId="{55126FEE-ED38-4CEA-B6F3-2D1A0F089C9D}" type="presParOf" srcId="{C94655BF-2CED-4828-8665-A17D341FDB2C}" destId="{B4B59117-D81D-4840-AD75-406CA573532A}" srcOrd="1" destOrd="0" presId="urn:microsoft.com/office/officeart/2008/layout/NameandTitleOrganizationalChart"/>
    <dgm:cxn modelId="{87A3921F-35E0-4179-BBBE-E1C00B5DC946}" type="presParOf" srcId="{B4B59117-D81D-4840-AD75-406CA573532A}" destId="{433E7A63-963B-465B-A5A0-B2C0B18B5335}" srcOrd="0" destOrd="0" presId="urn:microsoft.com/office/officeart/2008/layout/NameandTitleOrganizationalChart"/>
    <dgm:cxn modelId="{6F90FCF3-9212-4D26-97BF-9891053C4174}" type="presParOf" srcId="{433E7A63-963B-465B-A5A0-B2C0B18B5335}" destId="{2A81F40E-5960-44F9-8A16-68BDCDEFFB1B}" srcOrd="0" destOrd="0" presId="urn:microsoft.com/office/officeart/2008/layout/NameandTitleOrganizationalChart"/>
    <dgm:cxn modelId="{9E175069-2153-4D54-B504-6E128FAB70BB}" type="presParOf" srcId="{433E7A63-963B-465B-A5A0-B2C0B18B5335}" destId="{64F17EB3-6A62-47C1-A8B0-8AAC064FDF4E}" srcOrd="1" destOrd="0" presId="urn:microsoft.com/office/officeart/2008/layout/NameandTitleOrganizationalChart"/>
    <dgm:cxn modelId="{66572F88-8FB9-4089-9915-69826F6CC781}" type="presParOf" srcId="{433E7A63-963B-465B-A5A0-B2C0B18B5335}" destId="{E2E3BC98-F781-4C28-BF6F-84A060327558}" srcOrd="2" destOrd="0" presId="urn:microsoft.com/office/officeart/2008/layout/NameandTitleOrganizationalChart"/>
    <dgm:cxn modelId="{4AB2043C-EA1D-4980-8097-B22C89D22ADA}" type="presParOf" srcId="{B4B59117-D81D-4840-AD75-406CA573532A}" destId="{6010C2FA-37C6-4EE6-A17A-8D81041D5526}" srcOrd="1" destOrd="0" presId="urn:microsoft.com/office/officeart/2008/layout/NameandTitleOrganizationalChart"/>
    <dgm:cxn modelId="{C6199FC0-4606-406B-B7B1-BEFD8B4DA9A8}" type="presParOf" srcId="{B4B59117-D81D-4840-AD75-406CA573532A}" destId="{608817EF-D081-40C8-BF24-C4C446CF20B0}" srcOrd="2" destOrd="0" presId="urn:microsoft.com/office/officeart/2008/layout/NameandTitleOrganizationalChart"/>
    <dgm:cxn modelId="{9790EF8C-75BC-4CF3-9590-C3D79F09FAF3}" type="presParOf" srcId="{C94655BF-2CED-4828-8665-A17D341FDB2C}" destId="{D3464D58-91C6-40F3-84D9-62353E02029E}" srcOrd="2" destOrd="0" presId="urn:microsoft.com/office/officeart/2008/layout/NameandTitleOrganizationalChart"/>
    <dgm:cxn modelId="{37D12E71-11D6-4DDF-8012-2CF83D0D22A0}" type="presParOf" srcId="{C94655BF-2CED-4828-8665-A17D341FDB2C}" destId="{716F3554-9334-4508-9475-1847A71D646E}" srcOrd="3" destOrd="0" presId="urn:microsoft.com/office/officeart/2008/layout/NameandTitleOrganizationalChart"/>
    <dgm:cxn modelId="{C51DD841-F296-49CA-A218-F1DE7F97496E}" type="presParOf" srcId="{716F3554-9334-4508-9475-1847A71D646E}" destId="{67AB2FFB-45CA-4EE8-A98F-B53F37A870C2}" srcOrd="0" destOrd="0" presId="urn:microsoft.com/office/officeart/2008/layout/NameandTitleOrganizationalChart"/>
    <dgm:cxn modelId="{30B97871-D216-4DD0-B839-73DBB8710E19}" type="presParOf" srcId="{67AB2FFB-45CA-4EE8-A98F-B53F37A870C2}" destId="{AAF6EB6B-A505-4D70-9164-449A14342BD5}" srcOrd="0" destOrd="0" presId="urn:microsoft.com/office/officeart/2008/layout/NameandTitleOrganizationalChart"/>
    <dgm:cxn modelId="{E4134F68-AD93-48AC-924A-F58F54F17977}" type="presParOf" srcId="{67AB2FFB-45CA-4EE8-A98F-B53F37A870C2}" destId="{3AA976D9-0D94-4F1A-AE2F-34E62B9D97EA}" srcOrd="1" destOrd="0" presId="urn:microsoft.com/office/officeart/2008/layout/NameandTitleOrganizationalChart"/>
    <dgm:cxn modelId="{6771367F-CFA7-455F-AD0C-948F1EEAFFDB}" type="presParOf" srcId="{67AB2FFB-45CA-4EE8-A98F-B53F37A870C2}" destId="{3865B81B-D0F2-4FD3-8FBF-16DC641E8C55}" srcOrd="2" destOrd="0" presId="urn:microsoft.com/office/officeart/2008/layout/NameandTitleOrganizationalChart"/>
    <dgm:cxn modelId="{5D58B567-D921-4142-B5BE-341D9B72FC63}" type="presParOf" srcId="{716F3554-9334-4508-9475-1847A71D646E}" destId="{A0E67C26-F3CF-45A4-ADA8-6B0B38DDF992}" srcOrd="1" destOrd="0" presId="urn:microsoft.com/office/officeart/2008/layout/NameandTitleOrganizationalChart"/>
    <dgm:cxn modelId="{F1AE778A-053E-4C5F-AD9B-FDD789BBF092}" type="presParOf" srcId="{716F3554-9334-4508-9475-1847A71D646E}" destId="{953F15E2-F08E-4378-B400-FA011ECBEF6A}" srcOrd="2" destOrd="0" presId="urn:microsoft.com/office/officeart/2008/layout/NameandTitleOrganizationalChart"/>
    <dgm:cxn modelId="{26BED8C7-BB18-45C8-ADA4-0B5463686441}" type="presParOf" srcId="{C8EA21E4-6EF0-47B5-811E-40C4FE07AB22}" destId="{EB6345A3-A1E2-43C4-96D5-4327E6B5F93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04F3A1-F638-41D1-AA9E-F7E0309F7D3D}">
      <dsp:nvSpPr>
        <dsp:cNvPr id="0" name=""/>
        <dsp:cNvSpPr/>
      </dsp:nvSpPr>
      <dsp:spPr>
        <a:xfrm>
          <a:off x="41" y="407879"/>
          <a:ext cx="400860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自然死亡</a:t>
          </a:r>
          <a:endParaRPr lang="zh-TW" altLang="en-US" sz="2500" kern="1200" dirty="0"/>
        </a:p>
      </dsp:txBody>
      <dsp:txXfrm>
        <a:off x="41" y="407879"/>
        <a:ext cx="4008601" cy="720000"/>
      </dsp:txXfrm>
    </dsp:sp>
    <dsp:sp modelId="{40956CCD-4F2F-444C-B980-3B560BBF41C4}">
      <dsp:nvSpPr>
        <dsp:cNvPr id="0" name=""/>
        <dsp:cNvSpPr/>
      </dsp:nvSpPr>
      <dsp:spPr>
        <a:xfrm>
          <a:off x="41" y="1127880"/>
          <a:ext cx="4008601" cy="1578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/>
            <a:t>腦死說</a:t>
          </a:r>
          <a:endParaRPr lang="zh-TW" altLang="en-US" sz="2500" b="1" kern="1200" dirty="0"/>
        </a:p>
      </dsp:txBody>
      <dsp:txXfrm>
        <a:off x="41" y="1127880"/>
        <a:ext cx="4008601" cy="1578375"/>
      </dsp:txXfrm>
    </dsp:sp>
    <dsp:sp modelId="{75E10D0C-6855-430A-86B3-1132A32A615F}">
      <dsp:nvSpPr>
        <dsp:cNvPr id="0" name=""/>
        <dsp:cNvSpPr/>
      </dsp:nvSpPr>
      <dsp:spPr>
        <a:xfrm>
          <a:off x="4569847" y="407879"/>
          <a:ext cx="400860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死亡宣告</a:t>
          </a:r>
          <a:r>
            <a:rPr lang="en-US" altLang="zh-TW" sz="2500" kern="1200" dirty="0" smtClean="0"/>
            <a:t>-</a:t>
          </a:r>
          <a:r>
            <a:rPr lang="zh-TW" altLang="en-US" sz="2500" kern="1200" dirty="0" smtClean="0"/>
            <a:t>失蹤</a:t>
          </a:r>
          <a:endParaRPr lang="zh-TW" altLang="en-US" sz="2500" kern="1200" dirty="0"/>
        </a:p>
      </dsp:txBody>
      <dsp:txXfrm>
        <a:off x="4569847" y="407879"/>
        <a:ext cx="4008601" cy="720000"/>
      </dsp:txXfrm>
    </dsp:sp>
    <dsp:sp modelId="{7D6CBD5B-22E9-4DEA-A9B4-1D4C6F29DD02}">
      <dsp:nvSpPr>
        <dsp:cNvPr id="0" name=""/>
        <dsp:cNvSpPr/>
      </dsp:nvSpPr>
      <dsp:spPr>
        <a:xfrm>
          <a:off x="4569847" y="1127880"/>
          <a:ext cx="4008601" cy="1578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/>
            <a:t>一般人</a:t>
          </a:r>
          <a:r>
            <a:rPr lang="en-US" altLang="zh-TW" sz="2500" b="1" kern="1200" dirty="0" smtClean="0"/>
            <a:t>—</a:t>
          </a:r>
          <a:r>
            <a:rPr lang="zh-TW" altLang="en-US" sz="2500" b="1" kern="1200" dirty="0" smtClean="0"/>
            <a:t>失蹤滿七年</a:t>
          </a:r>
          <a:endParaRPr lang="zh-TW" altLang="en-US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/>
            <a:t>八十歲以上</a:t>
          </a:r>
          <a:r>
            <a:rPr lang="en-US" altLang="zh-TW" sz="2500" b="1" kern="1200" dirty="0" smtClean="0"/>
            <a:t>—</a:t>
          </a:r>
          <a:r>
            <a:rPr lang="zh-TW" altLang="en-US" sz="2500" b="1" kern="1200" dirty="0" smtClean="0"/>
            <a:t>失蹤滿三年</a:t>
          </a:r>
          <a:endParaRPr lang="zh-TW" altLang="en-US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/>
            <a:t>特別災難</a:t>
          </a:r>
          <a:r>
            <a:rPr lang="en-US" altLang="zh-TW" sz="2500" b="1" kern="1200" dirty="0" smtClean="0"/>
            <a:t>—</a:t>
          </a:r>
          <a:r>
            <a:rPr lang="zh-TW" altLang="en-US" sz="2500" b="1" kern="1200" dirty="0" smtClean="0"/>
            <a:t>失蹤滿一年後</a:t>
          </a:r>
          <a:endParaRPr lang="zh-TW" altLang="en-US" sz="2500" b="1" kern="1200" dirty="0"/>
        </a:p>
      </dsp:txBody>
      <dsp:txXfrm>
        <a:off x="4569847" y="1127880"/>
        <a:ext cx="4008601" cy="157837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0F9B634-C368-4A63-BD4E-F352CAC2D915}" type="datetimeFigureOut">
              <a:rPr lang="en-US" altLang="zh-TW"/>
              <a:pPr>
                <a:defRPr/>
              </a:pPr>
              <a:t>6/14/2016</a:t>
            </a:fld>
            <a:endParaRPr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C2FFD50-896D-4208-8D45-2D297459553A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EE4B0FE-6469-4B54-ACA5-FD1A9336C9E6}" type="datetimeFigureOut">
              <a:rPr altLang="en-US"/>
              <a:pPr>
                <a:defRPr/>
              </a:pPr>
              <a:t>2016/6/7</a:t>
            </a:fld>
            <a:endParaRPr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zh-TW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zh-TW" noProof="0"/>
              <a:t>按一下以編輯母片文字樣式</a:t>
            </a:r>
          </a:p>
          <a:p>
            <a:pPr lvl="1"/>
            <a:r>
              <a:rPr lang="zh-TW" noProof="0"/>
              <a:t>第二層</a:t>
            </a:r>
          </a:p>
          <a:p>
            <a:pPr lvl="2"/>
            <a:r>
              <a:rPr lang="zh-TW" noProof="0"/>
              <a:t>第三層</a:t>
            </a:r>
          </a:p>
          <a:p>
            <a:pPr lvl="3"/>
            <a:r>
              <a:rPr lang="zh-TW" noProof="0"/>
              <a:t>第四層</a:t>
            </a:r>
          </a:p>
          <a:p>
            <a:pPr lvl="4"/>
            <a:r>
              <a:rPr lang="zh-TW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7BB4D0C-8098-42EF-AB0D-0FAF1805F47F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TW" smtClean="0"/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A122E7-0EBF-4FEE-B4D5-63B49131FBE2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TW" smtClean="0"/>
          </a:p>
        </p:txBody>
      </p:sp>
      <p:sp>
        <p:nvSpPr>
          <p:cNvPr id="542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1BD67-9B84-46AA-8A4F-B8F45DA54099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TW" smtClean="0"/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F18BF-B3B6-4FA7-82D4-6C330AE90377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 smtClean="0">
              <a:ea typeface="新細明體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978275" y="8842375"/>
            <a:ext cx="3043238" cy="466725"/>
          </a:xfrm>
          <a:prstGeom prst="rect">
            <a:avLst/>
          </a:prstGeom>
          <a:noFill/>
        </p:spPr>
        <p:txBody>
          <a:bodyPr lIns="93324" tIns="46662" rIns="93324" bIns="4666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D74539-F818-49CD-A29F-0AE1DDACE286}" type="slidenum">
              <a:rPr kumimoji="0" lang="en-US" altLang="zh-TW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kumimoji="0" 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 smtClean="0">
              <a:ea typeface="新細明體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978275" y="8842375"/>
            <a:ext cx="3043238" cy="466725"/>
          </a:xfrm>
          <a:prstGeom prst="rect">
            <a:avLst/>
          </a:prstGeom>
          <a:noFill/>
        </p:spPr>
        <p:txBody>
          <a:bodyPr lIns="93324" tIns="46662" rIns="93324" bIns="4666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824EF1-622C-43AE-92C9-477E9D1ABFE5}" type="slidenum">
              <a:rPr kumimoji="0" lang="en-US" altLang="zh-TW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kumimoji="0" 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 smtClean="0">
              <a:ea typeface="新細明體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978275" y="8842375"/>
            <a:ext cx="3043238" cy="466725"/>
          </a:xfrm>
          <a:prstGeom prst="rect">
            <a:avLst/>
          </a:prstGeom>
          <a:noFill/>
        </p:spPr>
        <p:txBody>
          <a:bodyPr lIns="93324" tIns="46662" rIns="93324" bIns="4666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0218BF-3BCE-44ED-A279-E97BD2C4A4BD}" type="slidenum">
              <a:rPr kumimoji="0" lang="en-US" altLang="zh-TW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kumimoji="0" 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TW" smtClean="0"/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92DB46-98B9-43F1-86FF-098B068594F6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TW" smtClean="0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E287DE-89AB-4D79-BB42-19EB5AE66099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TW" smtClean="0"/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06B8F-D024-46CE-B054-B07B018659CF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TW" smtClean="0"/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2F409-BC64-4CE3-98BF-5D5F5E032B35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TW" smtClean="0"/>
          </a:p>
        </p:txBody>
      </p:sp>
      <p:sp>
        <p:nvSpPr>
          <p:cNvPr id="46083" name="投影片編號版面配置區 3"/>
          <p:cNvSpPr txBox="1">
            <a:spLocks noGrp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A4A921AA-EAB5-483C-AC26-BE5E80796597}" type="slidenum">
              <a:rPr kumimoji="0" lang="en-US" altLang="zh-TW" sz="1200">
                <a:latin typeface="Calibri" pitchFamily="34" charset="0"/>
              </a:rPr>
              <a:pPr algn="r"/>
              <a:t>20</a:t>
            </a:fld>
            <a:endParaRPr kumimoji="0" lang="zh-TW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TW" smtClean="0"/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E99C3-E6A6-4B0A-BE5D-CA246AE28A8D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TW" smtClean="0"/>
          </a:p>
        </p:txBody>
      </p:sp>
      <p:sp>
        <p:nvSpPr>
          <p:cNvPr id="501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AC6252-5F63-4F73-AD6D-EA87CFB7D0F4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TW" smtClean="0"/>
          </a:p>
        </p:txBody>
      </p:sp>
      <p:sp>
        <p:nvSpPr>
          <p:cNvPr id="522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FE094-E754-48DF-AE4D-BEA34B3BE992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F9C5-FFD3-4A21-B1A2-80E6C23E2E74}" type="datetimeFigureOut">
              <a:rPr lang="zh-TW" altLang="en-US"/>
              <a:pPr>
                <a:defRPr/>
              </a:pPr>
              <a:t>2016/6/14</a:t>
            </a:fld>
            <a:endParaRPr 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98C8-FAC9-44B4-A70B-FA31FDD6D0B1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2FF4-F0B2-413D-8DAA-12CE133003A0}" type="datetimeFigureOut">
              <a:rPr lang="en-US" altLang="zh-TW"/>
              <a:pPr>
                <a:defRPr/>
              </a:pPr>
              <a:t>6/14/2016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C79B-F1FD-4D9B-BE51-32F9C33846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4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kumimoji="0" lang="en-US" sz="8000" dirty="0">
                <a:effectLst/>
                <a:latin typeface="+mn-lt"/>
                <a:ea typeface="+mn-ea"/>
              </a:rPr>
              <a:t>”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kumimoji="0" lang="en-US" sz="8000" dirty="0">
                <a:effectLst/>
                <a:latin typeface="+mn-lt"/>
                <a:ea typeface="+mn-ea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079D-78B6-4911-8BC3-ABD14195DD6D}" type="datetimeFigureOut">
              <a:rPr lang="en-US" altLang="zh-TW"/>
              <a:pPr>
                <a:defRPr/>
              </a:pPr>
              <a:t>6/14/2016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46DA-B1D9-46B6-966D-9AEC40752D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F5F4-4CDD-422A-AD4E-8962A7C345EB}" type="datetimeFigureOut">
              <a:rPr lang="zh-TW" altLang="en-US"/>
              <a:pPr>
                <a:defRPr/>
              </a:pPr>
              <a:t>2016/6/14</a:t>
            </a:fld>
            <a:endParaRPr 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77F2-1998-4C1C-A5A0-3180D57DE055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kumimoji="0" lang="en-US" sz="8000" dirty="0">
                <a:effectLst/>
                <a:latin typeface="+mn-lt"/>
                <a:ea typeface="+mn-ea"/>
              </a:rPr>
              <a:t>”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kumimoji="0" lang="en-US" sz="8000" dirty="0">
                <a:effectLst/>
                <a:latin typeface="+mn-lt"/>
                <a:ea typeface="+mn-ea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24E-EFA1-4E86-8588-2AC7DB2A8FB4}" type="datetimeFigureOut">
              <a:rPr lang="en-US" altLang="zh-TW"/>
              <a:pPr>
                <a:defRPr/>
              </a:pPr>
              <a:t>6/14/2016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DF8F-1B70-4233-B92B-14B6D43613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389F-69BE-4939-B74B-B7F21EA24145}" type="datetimeFigureOut">
              <a:rPr lang="en-US" altLang="zh-TW"/>
              <a:pPr>
                <a:defRPr/>
              </a:pPr>
              <a:t>6/14/2016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063A-6A5B-423E-B551-A96ED4CE5A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3FAB-67F7-45B9-85AE-C8E68D758BC3}" type="datetimeFigureOut">
              <a:rPr lang="en-US" altLang="zh-TW"/>
              <a:pPr>
                <a:defRPr/>
              </a:pPr>
              <a:t>6/14/2016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8805C-D10E-4624-B59A-749A56B9B5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97E9-D26E-415F-AE63-13EBF53CA73A}" type="datetimeFigureOut">
              <a:rPr lang="en-US" altLang="zh-TW"/>
              <a:pPr>
                <a:defRPr/>
              </a:pPr>
              <a:t>6/14/2016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A4E6-1359-43BA-AB22-26F55F12EC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B89D-FD83-45E1-969E-ABDB09D10C81}" type="datetimeFigureOut">
              <a:rPr lang="en-US" altLang="zh-TW"/>
              <a:pPr>
                <a:defRPr/>
              </a:pPr>
              <a:t>6/14/2016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D03A-4169-4C05-8E02-1D8A0EBB76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C731-D5D3-4497-9454-6AFE7FF6873F}" type="datetimeFigureOut">
              <a:rPr lang="en-US" altLang="zh-TW"/>
              <a:pPr>
                <a:defRPr/>
              </a:pPr>
              <a:t>6/14/2016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8BFE-E600-47C6-9747-D5DB3989DD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2E8B-206B-4E4B-919D-1F2F7B49822D}" type="datetimeFigureOut">
              <a:rPr lang="en-US" altLang="zh-TW"/>
              <a:pPr>
                <a:defRPr/>
              </a:pPr>
              <a:t>6/14/2016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3D4A-4E42-4025-A004-4CCF82E862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D0D7-A75D-4725-81B8-0BEB7ACF623D}" type="datetimeFigureOut">
              <a:rPr lang="zh-TW" altLang="en-US"/>
              <a:pPr>
                <a:defRPr/>
              </a:pPr>
              <a:t>2016/6/14</a:t>
            </a:fld>
            <a:endParaRPr lang="zh-TW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CDEC-6AC2-4710-9561-3B80DF00290E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9C68-A540-4BB8-B8DD-332BEF48E0CD}" type="datetimeFigureOut">
              <a:rPr lang="zh-TW" altLang="en-US"/>
              <a:pPr>
                <a:defRPr/>
              </a:pPr>
              <a:t>2016/6/14</a:t>
            </a:fld>
            <a:endParaRPr lang="zh-TW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E62C-995D-4D27-AA3E-030BF3F5775A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928A-1EE9-4549-AB63-00443453C356}" type="datetimeFigureOut">
              <a:rPr lang="zh-TW" altLang="en-US"/>
              <a:pPr>
                <a:defRPr/>
              </a:pPr>
              <a:t>2016/6/14</a:t>
            </a:fld>
            <a:endParaRPr 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C07A-9C79-45B1-9389-1B60733E5D89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75DA-F207-46E2-AA15-098FA0779D5A}" type="datetimeFigureOut">
              <a:rPr lang="zh-TW" altLang="en-US"/>
              <a:pPr>
                <a:defRPr/>
              </a:pPr>
              <a:t>2016/6/14</a:t>
            </a:fld>
            <a:endParaRPr 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14B8-E42B-4D26-BF11-C6CE2456DCDD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ECCC-1907-4540-9CF1-332BEC6AB97A}" type="datetimeFigureOut">
              <a:rPr lang="en-US" altLang="zh-TW"/>
              <a:pPr>
                <a:defRPr/>
              </a:pPr>
              <a:t>6/14/2016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1F79-5213-4E37-BCBF-CD507DF3BC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20F528E5-1823-4D80-A1F9-55895727B301}" type="datetimeFigureOut">
              <a:rPr lang="en-US" altLang="zh-TW"/>
              <a:pPr>
                <a:defRPr/>
              </a:pPr>
              <a:t>6/14/2016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0780E05-739F-406B-9DAA-2C9CAF527A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06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ctrTitle"/>
          </p:nvPr>
        </p:nvSpPr>
        <p:spPr bwMode="auto">
          <a:xfrm>
            <a:off x="1266825" y="3813175"/>
            <a:ext cx="9837738" cy="25511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zh-TW" altLang="en-US" sz="4300" cap="none" dirty="0" smtClean="0">
                <a:ln>
                  <a:noFill/>
                </a:ln>
              </a:rPr>
              <a:t>        </a:t>
            </a:r>
            <a:r>
              <a:rPr lang="zh-TW" altLang="en-US" sz="7200" cap="none" dirty="0" smtClean="0">
                <a:ln>
                  <a:noFill/>
                </a:ln>
              </a:rPr>
              <a:t>屏東區會法務研習</a:t>
            </a:r>
            <a:r>
              <a:rPr lang="zh-TW" altLang="en-US" sz="7200" cap="none" dirty="0" smtClean="0">
                <a:ln>
                  <a:noFill/>
                </a:ln>
              </a:rPr>
              <a:t>會</a:t>
            </a:r>
            <a:r>
              <a:rPr lang="en-US" altLang="zh-TW" sz="7200" cap="none" dirty="0" smtClean="0">
                <a:ln>
                  <a:noFill/>
                </a:ln>
              </a:rPr>
              <a:t/>
            </a:r>
            <a:br>
              <a:rPr lang="en-US" altLang="zh-TW" sz="7200" cap="none" dirty="0" smtClean="0">
                <a:ln>
                  <a:noFill/>
                </a:ln>
              </a:rPr>
            </a:br>
            <a:r>
              <a:rPr lang="zh-TW" altLang="en-US" sz="5400" cap="none" dirty="0" smtClean="0">
                <a:ln>
                  <a:noFill/>
                </a:ln>
              </a:rPr>
              <a:t>民法</a:t>
            </a:r>
            <a:r>
              <a:rPr lang="zh-TW" altLang="en-US" sz="5400" cap="none" dirty="0" smtClean="0">
                <a:ln>
                  <a:noFill/>
                </a:ln>
              </a:rPr>
              <a:t>繼承編重點提示</a:t>
            </a:r>
            <a:r>
              <a:rPr lang="en-US" altLang="zh-TW" sz="7200" cap="none" dirty="0" smtClean="0">
                <a:ln>
                  <a:noFill/>
                </a:ln>
              </a:rPr>
              <a:t/>
            </a:r>
            <a:br>
              <a:rPr lang="en-US" altLang="zh-TW" sz="7200" cap="none" dirty="0" smtClean="0">
                <a:ln>
                  <a:noFill/>
                </a:ln>
              </a:rPr>
            </a:br>
            <a:r>
              <a:rPr lang="en-US" altLang="zh-TW" sz="7200" cap="none" dirty="0" smtClean="0">
                <a:ln>
                  <a:noFill/>
                </a:ln>
              </a:rPr>
              <a:t/>
            </a:r>
            <a:br>
              <a:rPr lang="en-US" altLang="zh-TW" sz="7200" cap="none" dirty="0" smtClean="0">
                <a:ln>
                  <a:noFill/>
                </a:ln>
              </a:rPr>
            </a:br>
            <a:r>
              <a:rPr lang="en-US" altLang="zh-TW" sz="7200" cap="none" dirty="0" smtClean="0">
                <a:ln>
                  <a:noFill/>
                </a:ln>
              </a:rPr>
              <a:t>                </a:t>
            </a:r>
            <a:endParaRPr lang="zh-TW" sz="7200" cap="none" dirty="0" smtClean="0">
              <a:ln>
                <a:noFill/>
              </a:ln>
            </a:endParaRPr>
          </a:p>
        </p:txBody>
      </p:sp>
      <p:sp>
        <p:nvSpPr>
          <p:cNvPr id="20482" name="副標題 2"/>
          <p:cNvSpPr>
            <a:spLocks noGrp="1"/>
          </p:cNvSpPr>
          <p:nvPr>
            <p:ph type="subTitle" idx="1"/>
          </p:nvPr>
        </p:nvSpPr>
        <p:spPr>
          <a:xfrm>
            <a:off x="2417763" y="4630738"/>
            <a:ext cx="8932862" cy="1725612"/>
          </a:xfrm>
        </p:spPr>
        <p:txBody>
          <a:bodyPr/>
          <a:lstStyle/>
          <a:p>
            <a:pPr eaLnBrk="1" hangingPunct="1"/>
            <a:r>
              <a:rPr lang="zh-TW" altLang="en-US" sz="2400" cap="none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中華民國儲蓄互助協會 林英如專員</a:t>
            </a:r>
            <a:endParaRPr lang="en-US" altLang="zh-TW" sz="2400" cap="none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/>
            <a:r>
              <a:rPr lang="en-US" altLang="zh-TW" sz="2400" cap="none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E-MAIL    ruby@culroc.org.tw</a:t>
            </a:r>
          </a:p>
          <a:p>
            <a:pPr eaLnBrk="1" hangingPunct="1"/>
            <a:r>
              <a:rPr lang="zh-TW" altLang="en-US" sz="2400" cap="none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電話   </a:t>
            </a:r>
            <a:r>
              <a:rPr lang="en-US" altLang="zh-TW" sz="2400" cap="none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04-22917272</a:t>
            </a:r>
            <a:r>
              <a:rPr lang="zh-TW" altLang="en-US" sz="2400" cap="none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分機</a:t>
            </a:r>
            <a:r>
              <a:rPr lang="en-US" altLang="zh-TW" sz="2400" cap="none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8213</a:t>
            </a:r>
            <a:endParaRPr lang="zh-TW" altLang="zh-TW" sz="2400" cap="none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cap="none" smtClean="0">
                <a:ln>
                  <a:noFill/>
                </a:ln>
              </a:rPr>
              <a:t>配偶與第一順位一親等繼承人</a:t>
            </a:r>
            <a:r>
              <a:rPr lang="en-US" altLang="zh-TW" cap="none" smtClean="0">
                <a:ln>
                  <a:noFill/>
                </a:ln>
              </a:rPr>
              <a:t/>
            </a:r>
            <a:br>
              <a:rPr lang="en-US" altLang="zh-TW" cap="none" smtClean="0">
                <a:ln>
                  <a:noFill/>
                </a:ln>
              </a:rPr>
            </a:br>
            <a:r>
              <a:rPr lang="zh-TW" altLang="en-US" cap="none" smtClean="0">
                <a:ln>
                  <a:noFill/>
                </a:ln>
              </a:rPr>
              <a:t>共同繼承之應繼分</a:t>
            </a:r>
            <a:r>
              <a:rPr lang="en-US" altLang="zh-TW" cap="none" smtClean="0">
                <a:ln>
                  <a:noFill/>
                </a:ln>
              </a:rPr>
              <a:t>-</a:t>
            </a:r>
            <a:r>
              <a:rPr lang="zh-TW" altLang="en-US" cap="none" smtClean="0">
                <a:ln>
                  <a:noFill/>
                </a:ln>
              </a:rPr>
              <a:t>平均分配</a:t>
            </a:r>
            <a:endParaRPr lang="zh-TW" cap="none" smtClean="0">
              <a:ln>
                <a:noFill/>
              </a:ln>
            </a:endParaRPr>
          </a:p>
        </p:txBody>
      </p:sp>
      <p:graphicFrame>
        <p:nvGraphicFramePr>
          <p:cNvPr id="30797" name="Group 77"/>
          <p:cNvGraphicFramePr>
            <a:graphicFrameLocks noGrp="1"/>
          </p:cNvGraphicFramePr>
          <p:nvPr>
            <p:ph idx="1"/>
          </p:nvPr>
        </p:nvGraphicFramePr>
        <p:xfrm>
          <a:off x="512763" y="2498725"/>
          <a:ext cx="5311775" cy="3063875"/>
        </p:xfrm>
        <a:graphic>
          <a:graphicData uri="http://schemas.openxmlformats.org/drawingml/2006/table">
            <a:tbl>
              <a:tblPr/>
              <a:tblGrid>
                <a:gridCol w="1039812"/>
                <a:gridCol w="1025525"/>
                <a:gridCol w="725488"/>
                <a:gridCol w="768350"/>
                <a:gridCol w="17526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姓名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一親等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死亡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應繼分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配偶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劉先生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5842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第一順位繼承人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劉大哥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  <a:tr h="584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劉寶貝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663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劉貝貝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98" name="Group 78"/>
          <p:cNvGraphicFramePr>
            <a:graphicFrameLocks noGrp="1"/>
          </p:cNvGraphicFramePr>
          <p:nvPr/>
        </p:nvGraphicFramePr>
        <p:xfrm>
          <a:off x="6178550" y="2498725"/>
          <a:ext cx="5311775" cy="3063875"/>
        </p:xfrm>
        <a:graphic>
          <a:graphicData uri="http://schemas.openxmlformats.org/drawingml/2006/table">
            <a:tbl>
              <a:tblPr/>
              <a:tblGrid>
                <a:gridCol w="1039813"/>
                <a:gridCol w="1025525"/>
                <a:gridCol w="725487"/>
                <a:gridCol w="768350"/>
                <a:gridCol w="17526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姓名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一親等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死亡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應繼分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配偶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劉先生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-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5842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第一順位繼承人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劉大哥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  <a:tr h="584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劉寶貝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663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劉貝貝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 bwMode="auto">
          <a:xfrm>
            <a:off x="685800" y="677863"/>
            <a:ext cx="10131425" cy="14557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cap="none" smtClean="0">
                <a:ln>
                  <a:noFill/>
                </a:ln>
              </a:rPr>
              <a:t>第一順位之繼承人</a:t>
            </a:r>
            <a:r>
              <a:rPr lang="en-US" altLang="zh-TW" sz="4000" cap="none" smtClean="0">
                <a:ln>
                  <a:noFill/>
                </a:ln>
              </a:rPr>
              <a:t>-</a:t>
            </a:r>
            <a:r>
              <a:rPr lang="zh-TW" altLang="en-US" sz="4000" cap="none" smtClean="0">
                <a:ln>
                  <a:noFill/>
                </a:ln>
              </a:rPr>
              <a:t>代位繼承</a:t>
            </a:r>
            <a:r>
              <a:rPr lang="en-US" altLang="zh-TW" sz="4000" cap="none" smtClean="0">
                <a:ln>
                  <a:noFill/>
                </a:ln>
              </a:rPr>
              <a:t>-</a:t>
            </a:r>
            <a:r>
              <a:rPr lang="en-US" altLang="zh-TW" sz="4000" cap="none" smtClean="0">
                <a:ln>
                  <a:noFill/>
                </a:ln>
                <a:solidFill>
                  <a:srgbClr val="FF9900"/>
                </a:solidFill>
              </a:rPr>
              <a:t>105</a:t>
            </a:r>
            <a:r>
              <a:rPr lang="zh-TW" altLang="en-US" sz="4000" cap="none" smtClean="0">
                <a:ln>
                  <a:noFill/>
                </a:ln>
                <a:solidFill>
                  <a:srgbClr val="FF9900"/>
                </a:solidFill>
              </a:rPr>
              <a:t>年新修正</a:t>
            </a:r>
            <a:endParaRPr lang="zh-TW" cap="none" smtClean="0">
              <a:ln>
                <a:noFill/>
              </a:ln>
              <a:solidFill>
                <a:srgbClr val="FF9900"/>
              </a:solidFill>
            </a:endParaRPr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zh-TW" altLang="en-US" sz="3200" smtClean="0"/>
              <a:t>民法第</a:t>
            </a:r>
            <a:r>
              <a:rPr lang="en-US" altLang="zh-TW" sz="3200" smtClean="0"/>
              <a:t>1140</a:t>
            </a:r>
            <a:r>
              <a:rPr lang="zh-TW" altLang="en-US" sz="3200" smtClean="0"/>
              <a:t>條</a:t>
            </a:r>
            <a:r>
              <a:rPr lang="en-US" altLang="zh-TW" sz="3200" smtClean="0"/>
              <a:t>:</a:t>
            </a:r>
            <a:r>
              <a:rPr lang="zh-TW" altLang="en-US" sz="3200" smtClean="0"/>
              <a:t>「第</a:t>
            </a:r>
            <a:r>
              <a:rPr lang="en-US" altLang="zh-TW" sz="3200" smtClean="0"/>
              <a:t>1138</a:t>
            </a:r>
            <a:r>
              <a:rPr lang="zh-TW" altLang="en-US" sz="3200" smtClean="0"/>
              <a:t>條所定</a:t>
            </a:r>
            <a:r>
              <a:rPr lang="zh-TW" altLang="en-US" sz="3200" smtClean="0">
                <a:solidFill>
                  <a:srgbClr val="FF9900"/>
                </a:solidFill>
              </a:rPr>
              <a:t>第一順序之繼承人</a:t>
            </a:r>
            <a:r>
              <a:rPr lang="zh-TW" altLang="en-US" sz="3200" smtClean="0"/>
              <a:t>，</a:t>
            </a:r>
            <a:endParaRPr lang="zh-TW" altLang="zh-TW" smtClean="0"/>
          </a:p>
          <a:p>
            <a:pPr lvl="1" eaLnBrk="1" hangingPunct="1">
              <a:buFont typeface="Arial" charset="0"/>
              <a:buNone/>
            </a:pPr>
            <a:r>
              <a:rPr lang="zh-TW" altLang="zh-TW" sz="3200" smtClean="0"/>
              <a:t>   部分有下列情形之一者，由其直系血親卑親屬代位繼承其應繼分：一、於繼承開始前死亡。</a:t>
            </a:r>
          </a:p>
          <a:p>
            <a:pPr lvl="1" eaLnBrk="1" hangingPunct="1">
              <a:buFont typeface="Arial" charset="0"/>
              <a:buNone/>
            </a:pPr>
            <a:r>
              <a:rPr lang="zh-TW" altLang="zh-TW" sz="3200" smtClean="0"/>
              <a:t>                                  </a:t>
            </a:r>
            <a:r>
              <a:rPr lang="zh-TW" altLang="zh-TW" sz="3200" smtClean="0">
                <a:solidFill>
                  <a:srgbClr val="FF9900"/>
                </a:solidFill>
              </a:rPr>
              <a:t>二、與被繼承人同時死亡。</a:t>
            </a:r>
            <a:r>
              <a:rPr lang="zh-TW" altLang="en-US" sz="3200" smtClean="0">
                <a:solidFill>
                  <a:srgbClr val="FF9900"/>
                </a:solidFill>
              </a:rPr>
              <a:t>」</a:t>
            </a:r>
            <a:endParaRPr lang="en-US" altLang="zh-TW" sz="3200" smtClean="0">
              <a:solidFill>
                <a:srgbClr val="FF9900"/>
              </a:solidFill>
            </a:endParaRPr>
          </a:p>
          <a:p>
            <a:pPr lvl="1" eaLnBrk="1" hangingPunct="1">
              <a:buFont typeface="Arial" charset="0"/>
              <a:buNone/>
            </a:pPr>
            <a:r>
              <a:rPr lang="zh-TW" altLang="zh-TW" sz="3200" smtClean="0"/>
              <a:t>	</a:t>
            </a:r>
            <a:r>
              <a:rPr lang="zh-TW" altLang="en-US" sz="3200" smtClean="0"/>
              <a:t>繼承人拋棄繼承，其子女可否代位繼承</a:t>
            </a:r>
            <a:r>
              <a:rPr lang="en-US" altLang="zh-TW" sz="3200" smtClean="0"/>
              <a:t>?</a:t>
            </a:r>
          </a:p>
          <a:p>
            <a:pPr lvl="1" eaLnBrk="1" hangingPunct="1"/>
            <a:endParaRPr lang="zh-TW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配偶與第一順位二親等繼承人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共同</a:t>
            </a:r>
            <a:r>
              <a:rPr lang="zh-TW" altLang="en-US" dirty="0"/>
              <a:t>繼承</a:t>
            </a:r>
            <a:r>
              <a:rPr lang="zh-TW" altLang="en-US" dirty="0" smtClean="0"/>
              <a:t>之</a:t>
            </a:r>
            <a:r>
              <a:rPr lang="zh-TW" altLang="en-US" dirty="0"/>
              <a:t>應繼</a:t>
            </a:r>
            <a:r>
              <a:rPr lang="zh-TW" altLang="en-US" dirty="0" smtClean="0"/>
              <a:t>分</a:t>
            </a:r>
            <a:r>
              <a:rPr lang="en-US" altLang="zh-TW" dirty="0" smtClean="0"/>
              <a:t>-</a:t>
            </a:r>
            <a:r>
              <a:rPr lang="zh-TW" altLang="en-US" dirty="0"/>
              <a:t>代位</a:t>
            </a:r>
            <a:r>
              <a:rPr lang="zh-TW" altLang="en-US" dirty="0" smtClean="0"/>
              <a:t>繼承</a:t>
            </a:r>
            <a:r>
              <a:rPr lang="en-US" altLang="zh-TW" dirty="0" smtClean="0"/>
              <a:t>/</a:t>
            </a:r>
            <a:r>
              <a:rPr lang="zh-TW" altLang="en-US" dirty="0" smtClean="0"/>
              <a:t>平均分配</a:t>
            </a:r>
            <a:endParaRPr lang="zh-TW" dirty="0"/>
          </a:p>
        </p:txBody>
      </p:sp>
      <p:graphicFrame>
        <p:nvGraphicFramePr>
          <p:cNvPr id="33889" name="Group 97"/>
          <p:cNvGraphicFramePr>
            <a:graphicFrameLocks noGrp="1"/>
          </p:cNvGraphicFramePr>
          <p:nvPr>
            <p:ph idx="1"/>
          </p:nvPr>
        </p:nvGraphicFramePr>
        <p:xfrm>
          <a:off x="422275" y="2501900"/>
          <a:ext cx="5568950" cy="3240724"/>
        </p:xfrm>
        <a:graphic>
          <a:graphicData uri="http://schemas.openxmlformats.org/drawingml/2006/table">
            <a:tbl>
              <a:tblPr/>
              <a:tblGrid>
                <a:gridCol w="968375"/>
                <a:gridCol w="1052513"/>
                <a:gridCol w="1087437"/>
                <a:gridCol w="760413"/>
                <a:gridCol w="725487"/>
                <a:gridCol w="9747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姓名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一親等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姓名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二親等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死亡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應繼分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配偶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劉先生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 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2889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第一順位繼承人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劉大哥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先歿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劉不乖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1/8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劉小乖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1/8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劉寶貝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  <a:tr h="6556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劉貝貝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91" name="Group 99"/>
          <p:cNvGraphicFramePr>
            <a:graphicFrameLocks noGrp="1"/>
          </p:cNvGraphicFramePr>
          <p:nvPr/>
        </p:nvGraphicFramePr>
        <p:xfrm>
          <a:off x="6199188" y="2501900"/>
          <a:ext cx="5568950" cy="3240724"/>
        </p:xfrm>
        <a:graphic>
          <a:graphicData uri="http://schemas.openxmlformats.org/drawingml/2006/table">
            <a:tbl>
              <a:tblPr/>
              <a:tblGrid>
                <a:gridCol w="968375"/>
                <a:gridCol w="1052512"/>
                <a:gridCol w="1087438"/>
                <a:gridCol w="760412"/>
                <a:gridCol w="725488"/>
                <a:gridCol w="9747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姓名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一親等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姓名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二親等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死亡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應繼分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配偶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劉先生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 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-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2889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第一順位繼承人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陳大哥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先歿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劉不乖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1/6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劉小乖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1/6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劉寶貝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  <a:tr h="6556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劉貝貝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131425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/>
              <a:t>第二順位之繼承人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父母</a:t>
            </a:r>
            <a:endParaRPr lang="zh-TW" dirty="0"/>
          </a:p>
        </p:txBody>
      </p:sp>
      <p:sp>
        <p:nvSpPr>
          <p:cNvPr id="348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zh-TW" altLang="en-US" sz="3200" smtClean="0"/>
              <a:t>具血緣關係之生父母或擬制血親之養父母</a:t>
            </a:r>
            <a:endParaRPr lang="en-US" altLang="zh-TW" sz="3200" smtClean="0"/>
          </a:p>
          <a:p>
            <a:pPr lvl="1" eaLnBrk="1" hangingPunct="1"/>
            <a:r>
              <a:rPr lang="zh-TW" altLang="en-US" sz="3200" smtClean="0"/>
              <a:t>擬制血親之生父母</a:t>
            </a:r>
            <a:r>
              <a:rPr lang="en-US" altLang="zh-TW" sz="3200" smtClean="0"/>
              <a:t>?</a:t>
            </a:r>
            <a:r>
              <a:rPr lang="zh-TW" altLang="en-US" sz="3200" smtClean="0"/>
              <a:t>繼父母</a:t>
            </a:r>
            <a:r>
              <a:rPr lang="en-US" altLang="zh-TW" sz="3200" smtClean="0"/>
              <a:t>?</a:t>
            </a:r>
          </a:p>
          <a:p>
            <a:pPr lvl="1" eaLnBrk="1" hangingPunct="1"/>
            <a:r>
              <a:rPr lang="zh-TW" altLang="en-US" sz="3200" smtClean="0"/>
              <a:t>應繼分</a:t>
            </a:r>
            <a:r>
              <a:rPr lang="en-US" altLang="zh-TW" sz="3200" smtClean="0"/>
              <a:t>-</a:t>
            </a:r>
            <a:r>
              <a:rPr lang="zh-TW" altLang="en-US" sz="3200" smtClean="0"/>
              <a:t>配偶</a:t>
            </a:r>
            <a:r>
              <a:rPr lang="en-US" altLang="zh-TW" sz="3200" smtClean="0"/>
              <a:t>1/2</a:t>
            </a:r>
            <a:r>
              <a:rPr lang="zh-TW" altLang="en-US" sz="3200" smtClean="0"/>
              <a:t>、父母</a:t>
            </a:r>
            <a:r>
              <a:rPr lang="en-US" altLang="zh-TW" sz="3200" smtClean="0"/>
              <a:t>1/2</a:t>
            </a:r>
          </a:p>
          <a:p>
            <a:pPr lvl="1" eaLnBrk="1" hangingPunct="1"/>
            <a:endParaRPr lang="zh-TW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配偶與第二順位繼承人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共同</a:t>
            </a:r>
            <a:r>
              <a:rPr lang="zh-TW" altLang="en-US" dirty="0"/>
              <a:t>繼承之應繼</a:t>
            </a:r>
            <a:r>
              <a:rPr lang="zh-TW" altLang="en-US" dirty="0" smtClean="0"/>
              <a:t>分</a:t>
            </a:r>
            <a:r>
              <a:rPr lang="en-US" altLang="zh-TW" dirty="0" smtClean="0"/>
              <a:t>-</a:t>
            </a:r>
            <a:r>
              <a:rPr lang="zh-TW" altLang="en-US" dirty="0" smtClean="0"/>
              <a:t>配偶</a:t>
            </a:r>
            <a:r>
              <a:rPr lang="en-US" altLang="zh-TW" dirty="0" smtClean="0"/>
              <a:t>1/2</a:t>
            </a:r>
            <a:endParaRPr lang="zh-TW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0850" y="2570163"/>
          <a:ext cx="5441261" cy="2428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417"/>
                <a:gridCol w="957532"/>
                <a:gridCol w="862641"/>
                <a:gridCol w="741872"/>
                <a:gridCol w="1828799"/>
              </a:tblGrid>
              <a:tr h="593801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繼承人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姓名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繼承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死亡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應繼分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配偶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劉先生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   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1/2</a:t>
                      </a:r>
                      <a:endParaRPr 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第二順位繼承人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余父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1/4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680644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余母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1/4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6157913" y="2570163"/>
          <a:ext cx="5441261" cy="2428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417"/>
                <a:gridCol w="957532"/>
                <a:gridCol w="862641"/>
                <a:gridCol w="741872"/>
                <a:gridCol w="1828799"/>
              </a:tblGrid>
              <a:tr h="593801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繼承人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姓名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繼承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死亡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應繼分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配偶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劉先生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   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●</a:t>
                      </a:r>
                      <a:endParaRPr lang="zh-TW" altLang="zh-TW" b="1" dirty="0" smtClean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  <a:endParaRPr 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第二順位繼承人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余父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1/2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680644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余母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1/2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03263"/>
            <a:ext cx="10131425" cy="1455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/>
              <a:t>第三順位之繼承人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兄弟姐妹</a:t>
            </a:r>
            <a:endParaRPr lang="zh-TW" dirty="0"/>
          </a:p>
        </p:txBody>
      </p:sp>
      <p:sp>
        <p:nvSpPr>
          <p:cNvPr id="37890" name="內容版面配置區 2"/>
          <p:cNvSpPr>
            <a:spLocks noGrp="1"/>
          </p:cNvSpPr>
          <p:nvPr>
            <p:ph idx="1"/>
          </p:nvPr>
        </p:nvSpPr>
        <p:spPr>
          <a:xfrm>
            <a:off x="685800" y="2590800"/>
            <a:ext cx="10131425" cy="3649663"/>
          </a:xfrm>
        </p:spPr>
        <p:txBody>
          <a:bodyPr/>
          <a:lstStyle/>
          <a:p>
            <a:pPr lvl="1" eaLnBrk="1" hangingPunct="1"/>
            <a:r>
              <a:rPr lang="zh-TW" altLang="en-US" sz="3200" smtClean="0"/>
              <a:t>半血緣之同父異母或同母異父之兄弟姐妹</a:t>
            </a:r>
            <a:r>
              <a:rPr lang="en-US" altLang="zh-TW" sz="3200" smtClean="0"/>
              <a:t>?</a:t>
            </a:r>
          </a:p>
          <a:p>
            <a:pPr lvl="1" eaLnBrk="1" hangingPunct="1"/>
            <a:r>
              <a:rPr lang="zh-TW" altLang="en-US" sz="3200" smtClean="0"/>
              <a:t>應繼分</a:t>
            </a:r>
            <a:r>
              <a:rPr lang="en-US" altLang="zh-TW" sz="3200" smtClean="0"/>
              <a:t>-</a:t>
            </a:r>
            <a:r>
              <a:rPr lang="zh-TW" altLang="en-US" sz="3200" smtClean="0"/>
              <a:t>配偶</a:t>
            </a:r>
            <a:r>
              <a:rPr lang="en-US" altLang="zh-TW" sz="3200" smtClean="0"/>
              <a:t>1/2</a:t>
            </a:r>
            <a:r>
              <a:rPr lang="zh-TW" altLang="en-US" sz="3200" smtClean="0"/>
              <a:t>，兄弟姐妹</a:t>
            </a:r>
            <a:r>
              <a:rPr lang="en-US" altLang="zh-TW" sz="3200" smtClean="0"/>
              <a:t>1/2</a:t>
            </a:r>
          </a:p>
          <a:p>
            <a:pPr lvl="1" eaLnBrk="1" hangingPunct="1"/>
            <a:r>
              <a:rPr lang="zh-TW" altLang="en-US" sz="3200" smtClean="0"/>
              <a:t>兄弟姐妹之子女是否有代位繼承之適用</a:t>
            </a:r>
            <a:r>
              <a:rPr lang="en-US" altLang="zh-TW" sz="3200" smtClean="0"/>
              <a:t>?</a:t>
            </a:r>
          </a:p>
          <a:p>
            <a:pPr lvl="1" eaLnBrk="1" hangingPunct="1">
              <a:buFont typeface="Arial" charset="0"/>
              <a:buNone/>
            </a:pPr>
            <a:endParaRPr lang="zh-TW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配偶與第三順位繼承人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共同</a:t>
            </a:r>
            <a:r>
              <a:rPr lang="zh-TW" altLang="en-US" dirty="0"/>
              <a:t>繼承</a:t>
            </a:r>
            <a:r>
              <a:rPr lang="zh-TW" altLang="en-US" dirty="0" smtClean="0"/>
              <a:t>之</a:t>
            </a:r>
            <a:r>
              <a:rPr lang="zh-TW" altLang="en-US" dirty="0"/>
              <a:t>應繼</a:t>
            </a:r>
            <a:r>
              <a:rPr lang="zh-TW" altLang="en-US" dirty="0" smtClean="0"/>
              <a:t>分</a:t>
            </a:r>
            <a:r>
              <a:rPr lang="en-US" altLang="zh-TW" dirty="0" smtClean="0"/>
              <a:t>-</a:t>
            </a:r>
            <a:r>
              <a:rPr lang="zh-TW" altLang="en-US" dirty="0" smtClean="0"/>
              <a:t>配偶</a:t>
            </a:r>
            <a:r>
              <a:rPr lang="en-US" altLang="zh-TW" dirty="0" smtClean="0"/>
              <a:t>1/2</a:t>
            </a:r>
            <a:endParaRPr lang="zh-TW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74663" y="2324100"/>
          <a:ext cx="5276850" cy="3519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39483"/>
                <a:gridCol w="931653"/>
                <a:gridCol w="724619"/>
                <a:gridCol w="715992"/>
                <a:gridCol w="1865613"/>
              </a:tblGrid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繼承人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姓名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n-lt"/>
                          <a:ea typeface="+mn-ea"/>
                        </a:rPr>
                        <a:t>死亡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應繼分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配偶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劉先生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1/2</a:t>
                      </a:r>
                      <a:endParaRPr 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91501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第三順位繼承人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余兄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1/8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91501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余弟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1/8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91501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余姐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1/8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91501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余妹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1/8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/>
        </p:nvGraphicFramePr>
        <p:xfrm>
          <a:off x="6000750" y="2324100"/>
          <a:ext cx="5276850" cy="3519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39483"/>
                <a:gridCol w="931653"/>
                <a:gridCol w="724619"/>
                <a:gridCol w="715992"/>
                <a:gridCol w="1865613"/>
              </a:tblGrid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繼承人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姓名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n-lt"/>
                          <a:ea typeface="+mn-ea"/>
                        </a:rPr>
                        <a:t>死亡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應繼分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配偶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劉先生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/>
                        <a:t>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+mn-lt"/>
                          <a:ea typeface="+mn-ea"/>
                        </a:rPr>
                        <a:t>-</a:t>
                      </a:r>
                      <a:endParaRPr 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91501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第三順位繼承人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余兄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1/4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91501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余弟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1/4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91501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余姐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1/4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91501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余妹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1/4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131425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/>
              <a:t>第四順位之繼承人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祖父母</a:t>
            </a:r>
            <a:endParaRPr lang="zh-TW" dirty="0"/>
          </a:p>
        </p:txBody>
      </p:sp>
      <p:sp>
        <p:nvSpPr>
          <p:cNvPr id="409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zh-TW" altLang="en-US" sz="3200" smtClean="0"/>
              <a:t>外祖父母</a:t>
            </a:r>
            <a:r>
              <a:rPr lang="en-US" altLang="zh-TW" sz="3200" smtClean="0"/>
              <a:t>?</a:t>
            </a:r>
          </a:p>
          <a:p>
            <a:pPr lvl="1" eaLnBrk="1" hangingPunct="1"/>
            <a:r>
              <a:rPr lang="zh-TW" altLang="en-US" sz="3200" smtClean="0"/>
              <a:t>應繼分</a:t>
            </a:r>
            <a:r>
              <a:rPr lang="en-US" altLang="zh-TW" sz="3200" smtClean="0"/>
              <a:t>-</a:t>
            </a:r>
            <a:r>
              <a:rPr lang="zh-TW" altLang="en-US" sz="3200" smtClean="0"/>
              <a:t>配偶</a:t>
            </a:r>
            <a:r>
              <a:rPr lang="en-US" altLang="zh-TW" sz="3200" smtClean="0"/>
              <a:t>2/3</a:t>
            </a:r>
            <a:r>
              <a:rPr lang="zh-TW" altLang="en-US" sz="3200" smtClean="0"/>
              <a:t>，祖父母</a:t>
            </a:r>
            <a:r>
              <a:rPr lang="en-US" altLang="zh-TW" sz="3200" smtClean="0"/>
              <a:t>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配偶與第四順位繼承人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共同</a:t>
            </a:r>
            <a:r>
              <a:rPr lang="zh-TW" altLang="en-US" dirty="0"/>
              <a:t>繼承之應繼</a:t>
            </a:r>
            <a:r>
              <a:rPr lang="zh-TW" altLang="en-US" dirty="0" smtClean="0"/>
              <a:t>分</a:t>
            </a:r>
            <a:r>
              <a:rPr lang="en-US" altLang="zh-TW" dirty="0" smtClean="0"/>
              <a:t>-</a:t>
            </a:r>
            <a:r>
              <a:rPr lang="zh-TW" altLang="en-US" dirty="0" smtClean="0"/>
              <a:t>配偶</a:t>
            </a:r>
            <a:r>
              <a:rPr lang="en-US" altLang="zh-TW" dirty="0" smtClean="0"/>
              <a:t>2/3</a:t>
            </a:r>
            <a:endParaRPr lang="zh-TW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9900" y="2676525"/>
          <a:ext cx="5430838" cy="24050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1186"/>
                <a:gridCol w="991356"/>
                <a:gridCol w="849734"/>
                <a:gridCol w="694746"/>
                <a:gridCol w="1863306"/>
              </a:tblGrid>
              <a:tr h="59391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繼承人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姓名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n-lt"/>
                          <a:ea typeface="+mn-ea"/>
                        </a:rPr>
                        <a:t>死亡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應繼分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869232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配偶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劉先生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  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2/3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94141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第四順位繼承人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外婆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1/3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/>
        </p:nvGraphicFramePr>
        <p:xfrm>
          <a:off x="6169025" y="2676525"/>
          <a:ext cx="5430838" cy="24050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1186"/>
                <a:gridCol w="991356"/>
                <a:gridCol w="849734"/>
                <a:gridCol w="694746"/>
                <a:gridCol w="1863306"/>
              </a:tblGrid>
              <a:tr h="59391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繼承人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姓名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n-lt"/>
                          <a:ea typeface="+mn-ea"/>
                        </a:rPr>
                        <a:t>死亡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  應繼分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869232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配偶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劉先生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 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/>
                        <a:t> 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+mn-lt"/>
                          <a:ea typeface="+mn-ea"/>
                        </a:rPr>
                        <a:t>-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94141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第四順位繼承人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外婆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n-lt"/>
                          <a:ea typeface="+mn-ea"/>
                        </a:rPr>
                        <a:t>全部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7016750" y="4262438"/>
            <a:ext cx="3933825" cy="860425"/>
          </a:xfrm>
        </p:spPr>
        <p:txBody>
          <a:bodyPr anchor="t"/>
          <a:lstStyle/>
          <a:p>
            <a:pPr marL="0" indent="0" eaLnBrk="1" hangingPunct="1">
              <a:buFont typeface="Arial" charset="0"/>
              <a:buNone/>
            </a:pPr>
            <a:r>
              <a:rPr lang="zh-TW" altLang="zh-TW" sz="7200" smtClean="0"/>
              <a:t>特留分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1113" y="1041400"/>
            <a:ext cx="10131425" cy="14557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zh-TW" sz="6000" cap="none" dirty="0" smtClean="0">
                <a:ln>
                  <a:noFill/>
                </a:ln>
              </a:rPr>
              <a:t>課程</a:t>
            </a:r>
            <a:r>
              <a:rPr lang="zh-TW" altLang="en-US" sz="6000" cap="none" dirty="0" smtClean="0">
                <a:ln>
                  <a:noFill/>
                </a:ln>
              </a:rPr>
              <a:t>綱要</a:t>
            </a:r>
            <a:br>
              <a:rPr lang="zh-TW" altLang="en-US" sz="6000" cap="none" dirty="0" smtClean="0">
                <a:ln>
                  <a:noFill/>
                </a:ln>
              </a:rPr>
            </a:br>
            <a:endParaRPr lang="zh-TW" altLang="zh-TW" sz="6000" cap="none" dirty="0" smtClean="0">
              <a:ln>
                <a:noFill/>
              </a:ln>
            </a:endParaRPr>
          </a:p>
        </p:txBody>
      </p:sp>
      <p:sp>
        <p:nvSpPr>
          <p:cNvPr id="22531" name="內容版面配置區 3"/>
          <p:cNvSpPr>
            <a:spLocks noGrp="1"/>
          </p:cNvSpPr>
          <p:nvPr>
            <p:ph sz="half" idx="2"/>
          </p:nvPr>
        </p:nvSpPr>
        <p:spPr>
          <a:xfrm>
            <a:off x="5975350" y="1954213"/>
            <a:ext cx="5919788" cy="42560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zh-TW" sz="3600" dirty="0" smtClean="0"/>
              <a:t>繼承之開始</a:t>
            </a:r>
          </a:p>
          <a:p>
            <a:pPr eaLnBrk="1" hangingPunct="1">
              <a:defRPr/>
            </a:pPr>
            <a:r>
              <a:rPr lang="zh-TW" altLang="zh-TW" sz="3600" dirty="0" smtClean="0"/>
              <a:t>遺產繼承人與應繼分</a:t>
            </a:r>
            <a:endParaRPr lang="zh-TW" altLang="en-US" sz="3600" dirty="0" smtClean="0"/>
          </a:p>
          <a:p>
            <a:pPr eaLnBrk="1" hangingPunct="1">
              <a:defRPr/>
            </a:pPr>
            <a:r>
              <a:rPr lang="zh-TW" altLang="zh-TW" sz="3600" dirty="0" smtClean="0"/>
              <a:t>特留分</a:t>
            </a:r>
          </a:p>
          <a:p>
            <a:pPr eaLnBrk="1" hangingPunct="1">
              <a:defRPr/>
            </a:pPr>
            <a:r>
              <a:rPr lang="zh-TW" sz="3600" dirty="0" smtClean="0"/>
              <a:t>拋棄繼承與應繼分</a:t>
            </a:r>
            <a:endParaRPr lang="en-US" altLang="zh-TW" sz="3600" dirty="0"/>
          </a:p>
          <a:p>
            <a:pPr eaLnBrk="1" hangingPunct="1">
              <a:defRPr/>
            </a:pPr>
            <a:r>
              <a:rPr lang="zh-TW" altLang="en-US" sz="3600" dirty="0" smtClean="0"/>
              <a:t>繼承案例討論</a:t>
            </a:r>
            <a:endParaRPr lang="en-US" altLang="zh-TW" sz="3600" dirty="0" smtClean="0"/>
          </a:p>
          <a:p>
            <a:pPr eaLnBrk="1" hangingPunct="1">
              <a:defRPr/>
            </a:pPr>
            <a:r>
              <a:rPr lang="zh-TW" altLang="en-US" sz="3600" dirty="0" smtClean="0"/>
              <a:t>繼承之範圍</a:t>
            </a:r>
            <a:endParaRPr lang="en-US" altLang="zh-TW" sz="3600" dirty="0" smtClean="0"/>
          </a:p>
          <a:p>
            <a:pPr eaLnBrk="1" hangingPunct="1">
              <a:defRPr/>
            </a:pPr>
            <a:r>
              <a:rPr lang="zh-TW" altLang="en-US" sz="3600" dirty="0" smtClean="0"/>
              <a:t>債務人死亡之催收流程</a:t>
            </a:r>
            <a:endParaRPr lang="zh-TW" altLang="zh-TW" sz="3600" dirty="0" smtClean="0"/>
          </a:p>
          <a:p>
            <a:pPr eaLnBrk="1" hangingPunct="1">
              <a:defRPr/>
            </a:pPr>
            <a:r>
              <a:rPr lang="zh-TW" sz="3600" dirty="0" smtClean="0"/>
              <a:t>遺囑訂立</a:t>
            </a:r>
            <a:endParaRPr lang="zh-TW" altLang="en-US" sz="3600" dirty="0" smtClean="0"/>
          </a:p>
          <a:p>
            <a:pPr eaLnBrk="1" hangingPunct="1">
              <a:defRPr/>
            </a:pPr>
            <a:endParaRPr lang="zh-TW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法定應繼分與特留分對照表</a:t>
            </a:r>
            <a:endParaRPr lang="zh-TW" dirty="0"/>
          </a:p>
        </p:txBody>
      </p:sp>
      <p:graphicFrame>
        <p:nvGraphicFramePr>
          <p:cNvPr id="96312" name="Group 56"/>
          <p:cNvGraphicFramePr>
            <a:graphicFrameLocks noGrp="1"/>
          </p:cNvGraphicFramePr>
          <p:nvPr>
            <p:ph idx="4294967295"/>
          </p:nvPr>
        </p:nvGraphicFramePr>
        <p:xfrm>
          <a:off x="685800" y="2141538"/>
          <a:ext cx="10545763" cy="3646487"/>
        </p:xfrm>
        <a:graphic>
          <a:graphicData uri="http://schemas.openxmlformats.org/drawingml/2006/table">
            <a:tbl>
              <a:tblPr/>
              <a:tblGrid>
                <a:gridCol w="1470025"/>
                <a:gridCol w="1828800"/>
                <a:gridCol w="2157413"/>
                <a:gridCol w="1069975"/>
                <a:gridCol w="2457450"/>
                <a:gridCol w="1562100"/>
              </a:tblGrid>
              <a:tr h="288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繼承順序</a:t>
                      </a: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身分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應繼分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特留分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(105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年新修正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8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各順位繼承人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配偶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各順位繼承人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配偶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4E4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第一順位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直系血親卑親屬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平均分配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應繼分*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應繼分*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第二順位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父母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1/2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1/2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應繼分*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第三順位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兄弟姐妹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1/2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1/2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應繼分*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第四順位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祖父母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應繼分*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無一至四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順位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-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-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全部</a:t>
                      </a: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-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違反特留分的遺囑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7106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基於人情道義維護及家庭制度之維持，依法必須保留給法定繼承人之最低比例稱之為特留分。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被繼承人作成遺囑時違反特留分者，違反的部分無效，受侵害的繼承人得行使扣減權。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遺產於分割前是共同繼承的，是否有侵害特留分應就全部遺產一併計算，而非以單一遺產認定。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5881688" y="4262438"/>
            <a:ext cx="5068887" cy="860425"/>
          </a:xfrm>
        </p:spPr>
        <p:txBody>
          <a:bodyPr anchor="t"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7200" smtClean="0"/>
              <a:t>繼承之範圍</a:t>
            </a:r>
            <a:endParaRPr lang="zh-TW" altLang="zh-TW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10131425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繼承的範圍</a:t>
            </a:r>
            <a:r>
              <a:rPr lang="en-US" altLang="zh-TW" dirty="0" smtClean="0"/>
              <a:t>-</a:t>
            </a:r>
            <a:r>
              <a:rPr lang="zh-TW" altLang="en-US" dirty="0" smtClean="0"/>
              <a:t>近年重大修法</a:t>
            </a:r>
            <a:endParaRPr lang="zh-TW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41721" y="2044461"/>
          <a:ext cx="10019581" cy="340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圖說文字 4"/>
          <p:cNvSpPr/>
          <p:nvPr/>
        </p:nvSpPr>
        <p:spPr>
          <a:xfrm>
            <a:off x="6375400" y="5797550"/>
            <a:ext cx="2060575" cy="809625"/>
          </a:xfrm>
          <a:prstGeom prst="wedgeRectCallout">
            <a:avLst>
              <a:gd name="adj1" fmla="val -34842"/>
              <a:gd name="adj2" fmla="val -105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未成年人、代負履行責任之保證人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9118600" y="665163"/>
            <a:ext cx="2247900" cy="811212"/>
          </a:xfrm>
          <a:prstGeom prst="wedgeRectCallout">
            <a:avLst>
              <a:gd name="adj1" fmla="val -42762"/>
              <a:gd name="adj2" fmla="val 106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概括繼承之有限責任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10131425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保證責任之繼承</a:t>
            </a:r>
            <a:endParaRPr lang="zh-TW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85800" y="2038020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2354263" y="4513263"/>
            <a:ext cx="9545637" cy="860425"/>
          </a:xfrm>
        </p:spPr>
        <p:txBody>
          <a:bodyPr anchor="t"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7200" smtClean="0"/>
              <a:t>債務人死亡之催收流程</a:t>
            </a:r>
            <a:endParaRPr lang="zh-TW" altLang="zh-TW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918414" y="1675711"/>
          <a:ext cx="10408069" cy="45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598488"/>
            <a:ext cx="10166350" cy="646112"/>
          </a:xfrm>
          <a:extLst/>
        </p:spPr>
        <p:txBody>
          <a:bodyPr wrap="square" numCol="1" anchorCtr="0" compatLnSpc="1"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r>
              <a:rPr lang="zh-TW" altLang="en-US" dirty="0" smtClean="0"/>
              <a:t>催</a:t>
            </a:r>
            <a:r>
              <a:rPr lang="zh-TW" altLang="en-US" dirty="0"/>
              <a:t>收流程</a:t>
            </a:r>
            <a:endParaRPr lang="zh-TW" altLang="zh-TW" dirty="0"/>
          </a:p>
        </p:txBody>
      </p:sp>
      <p:sp>
        <p:nvSpPr>
          <p:cNvPr id="6" name="矩形圖說文字 5"/>
          <p:cNvSpPr/>
          <p:nvPr/>
        </p:nvSpPr>
        <p:spPr>
          <a:xfrm>
            <a:off x="9678988" y="433388"/>
            <a:ext cx="2062162" cy="811212"/>
          </a:xfrm>
          <a:prstGeom prst="wedgeRectCallout">
            <a:avLst>
              <a:gd name="adj1" fmla="val -39862"/>
              <a:gd name="adj2" fmla="val 77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協會網站可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defRPr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下載訴狀範例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246218" y="1664898"/>
          <a:ext cx="9321141" cy="450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590550"/>
            <a:ext cx="10166350" cy="646113"/>
          </a:xfrm>
          <a:extLst/>
        </p:spPr>
        <p:txBody>
          <a:bodyPr wrap="square" numCol="1" anchorCtr="0" compatLnSpc="1"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r>
              <a:rPr lang="zh-TW" altLang="en-US" dirty="0" smtClean="0"/>
              <a:t>催</a:t>
            </a:r>
            <a:r>
              <a:rPr lang="zh-TW" altLang="en-US" dirty="0"/>
              <a:t>收流程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圖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513" y="120650"/>
            <a:ext cx="9144000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圖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513" y="414338"/>
            <a:ext cx="459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圖片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2163" y="4716463"/>
            <a:ext cx="42957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矩形圖說文字 3"/>
          <p:cNvSpPr/>
          <p:nvPr/>
        </p:nvSpPr>
        <p:spPr>
          <a:xfrm>
            <a:off x="9299575" y="1120775"/>
            <a:ext cx="1112838" cy="771525"/>
          </a:xfrm>
          <a:prstGeom prst="wedgeRectCallout">
            <a:avLst>
              <a:gd name="adj1" fmla="val -42612"/>
              <a:gd name="adj2" fmla="val -9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死亡日期至少填寫年份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529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5299" name="圖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513" y="180975"/>
            <a:ext cx="9144000" cy="65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5692775" y="4367213"/>
            <a:ext cx="5522913" cy="860425"/>
          </a:xfrm>
        </p:spPr>
        <p:txBody>
          <a:bodyPr anchor="t"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7200" smtClean="0"/>
              <a:t>繼承之開始</a:t>
            </a:r>
            <a:endParaRPr lang="zh-TW" altLang="zh-TW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  <p:pic>
        <p:nvPicPr>
          <p:cNvPr id="56322" name="圖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0" y="112713"/>
            <a:ext cx="5694363" cy="66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8" name="矩形 7"/>
          <p:cNvSpPr/>
          <p:nvPr/>
        </p:nvSpPr>
        <p:spPr>
          <a:xfrm>
            <a:off x="6107113" y="2459038"/>
            <a:ext cx="96678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 dirty="0">
              <a:latin typeface="Arial Black" panose="020B0A04020102020204" pitchFamily="34" charset="0"/>
            </a:endParaRPr>
          </a:p>
        </p:txBody>
      </p:sp>
      <p:sp>
        <p:nvSpPr>
          <p:cNvPr id="573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7347" name="圖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77788"/>
            <a:ext cx="9142413" cy="66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乘號 4"/>
          <p:cNvSpPr/>
          <p:nvPr/>
        </p:nvSpPr>
        <p:spPr>
          <a:xfrm>
            <a:off x="1941513" y="1538288"/>
            <a:ext cx="396875" cy="36195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乘號 5"/>
          <p:cNvSpPr/>
          <p:nvPr/>
        </p:nvSpPr>
        <p:spPr>
          <a:xfrm>
            <a:off x="960438" y="2097088"/>
            <a:ext cx="5175250" cy="52705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7350" name="圖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663" y="3983038"/>
            <a:ext cx="299085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圖說文字 2"/>
          <p:cNvSpPr/>
          <p:nvPr/>
        </p:nvSpPr>
        <p:spPr>
          <a:xfrm>
            <a:off x="2503488" y="2900363"/>
            <a:ext cx="2452687" cy="776287"/>
          </a:xfrm>
          <a:prstGeom prst="wedgeRectCallout">
            <a:avLst>
              <a:gd name="adj1" fmla="val -35252"/>
              <a:gd name="adj2" fmla="val -93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不知繼承人姓名可先不用填，載明</a:t>
            </a:r>
            <a:r>
              <a:rPr lang="en-US" altLang="zh-TW" dirty="0"/>
              <a:t>XXX</a:t>
            </a:r>
            <a:r>
              <a:rPr lang="zh-TW" altLang="en-US" dirty="0"/>
              <a:t>之繼承人即可</a:t>
            </a:r>
          </a:p>
        </p:txBody>
      </p:sp>
      <p:sp>
        <p:nvSpPr>
          <p:cNvPr id="8" name="矩形圖說文字 7"/>
          <p:cNvSpPr/>
          <p:nvPr/>
        </p:nvSpPr>
        <p:spPr>
          <a:xfrm>
            <a:off x="6227763" y="3813175"/>
            <a:ext cx="2459037" cy="612775"/>
          </a:xfrm>
          <a:prstGeom prst="wedgeRectCallout">
            <a:avLst>
              <a:gd name="adj1" fmla="val -76998"/>
              <a:gd name="adj2" fmla="val 10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以被繼承人所得遺產為限範圍請求給付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837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8371" name="圖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713" y="112713"/>
            <a:ext cx="6124575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圖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588" y="2025650"/>
            <a:ext cx="1190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238" y="2947988"/>
            <a:ext cx="1190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接點 7"/>
          <p:cNvCxnSpPr/>
          <p:nvPr/>
        </p:nvCxnSpPr>
        <p:spPr>
          <a:xfrm>
            <a:off x="7872413" y="2157413"/>
            <a:ext cx="10810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3746500" y="2362200"/>
            <a:ext cx="5207000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3746500" y="2555875"/>
            <a:ext cx="2349500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939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9395" name="圖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30175"/>
            <a:ext cx="942975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圖說文字 2"/>
          <p:cNvSpPr/>
          <p:nvPr/>
        </p:nvSpPr>
        <p:spPr>
          <a:xfrm>
            <a:off x="6629400" y="4943475"/>
            <a:ext cx="2670175" cy="841375"/>
          </a:xfrm>
          <a:prstGeom prst="wedgeRectCallout">
            <a:avLst>
              <a:gd name="adj1" fmla="val -68956"/>
              <a:gd name="adj2" fmla="val 40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填寫全部繼承人之年籍資料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6711950" y="4398963"/>
            <a:ext cx="7921625" cy="860425"/>
          </a:xfrm>
        </p:spPr>
        <p:txBody>
          <a:bodyPr anchor="t"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7200" smtClean="0"/>
              <a:t>拋棄繼承</a:t>
            </a:r>
            <a:endParaRPr lang="zh-TW" altLang="zh-TW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39450" cy="14557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/>
              <a:t>拋棄繼承</a:t>
            </a:r>
            <a:r>
              <a:rPr lang="en-US" altLang="zh-TW" sz="4000" dirty="0" smtClean="0"/>
              <a:t>-</a:t>
            </a:r>
            <a:br>
              <a:rPr lang="en-US" altLang="zh-TW" sz="4000" dirty="0" smtClean="0"/>
            </a:br>
            <a:r>
              <a:rPr lang="zh-TW" altLang="en-US" sz="4000" dirty="0" smtClean="0"/>
              <a:t>民法第</a:t>
            </a:r>
            <a:r>
              <a:rPr lang="en-US" altLang="zh-TW" sz="4000" dirty="0" smtClean="0"/>
              <a:t>1174</a:t>
            </a:r>
            <a:r>
              <a:rPr lang="zh-TW" altLang="en-US" sz="4000" dirty="0" smtClean="0"/>
              <a:t>條第</a:t>
            </a:r>
            <a:r>
              <a:rPr lang="en-US" altLang="zh-TW" sz="4000" dirty="0" smtClean="0"/>
              <a:t>1</a:t>
            </a:r>
            <a:r>
              <a:rPr lang="zh-TW" altLang="en-US" sz="4000" dirty="0" smtClean="0"/>
              <a:t>項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「繼承人得拋棄其繼承權」</a:t>
            </a:r>
            <a:endParaRPr lang="zh-TW" sz="4000" dirty="0"/>
          </a:p>
        </p:txBody>
      </p:sp>
      <p:sp>
        <p:nvSpPr>
          <p:cNvPr id="61442" name="內容版面配置區 2"/>
          <p:cNvSpPr>
            <a:spLocks noGrp="1"/>
          </p:cNvSpPr>
          <p:nvPr>
            <p:ph idx="1"/>
          </p:nvPr>
        </p:nvSpPr>
        <p:spPr>
          <a:xfrm>
            <a:off x="622300" y="2593975"/>
            <a:ext cx="10131425" cy="3649663"/>
          </a:xfrm>
        </p:spPr>
        <p:txBody>
          <a:bodyPr/>
          <a:lstStyle/>
          <a:p>
            <a:pPr lvl="1" eaLnBrk="1" hangingPunct="1"/>
            <a:r>
              <a:rPr lang="zh-TW" altLang="en-US" sz="3200" smtClean="0"/>
              <a:t>繼承拋棄乃消滅繼承效力之單獨行為。</a:t>
            </a:r>
          </a:p>
          <a:p>
            <a:pPr lvl="1" eaLnBrk="1" hangingPunct="1"/>
            <a:r>
              <a:rPr lang="zh-TW" altLang="en-US" sz="3200" smtClean="0"/>
              <a:t>應於知悉得拋棄起三個月內，</a:t>
            </a:r>
            <a:r>
              <a:rPr lang="zh-TW" altLang="en-US" sz="3200" smtClean="0">
                <a:solidFill>
                  <a:srgbClr val="FF9900"/>
                </a:solidFill>
              </a:rPr>
              <a:t>書面向法院為之</a:t>
            </a:r>
            <a:r>
              <a:rPr lang="zh-TW" altLang="en-US" sz="3200" smtClean="0"/>
              <a:t>。</a:t>
            </a:r>
            <a:endParaRPr lang="en-US" altLang="zh-TW" sz="3200" smtClean="0">
              <a:solidFill>
                <a:srgbClr val="FF9900"/>
              </a:solidFill>
            </a:endParaRPr>
          </a:p>
          <a:p>
            <a:pPr lvl="1" eaLnBrk="1" hangingPunct="1"/>
            <a:r>
              <a:rPr lang="zh-TW" altLang="en-US" sz="3200" smtClean="0"/>
              <a:t>拋棄繼承應以書面通知因其拋棄而應為繼承之人，</a:t>
            </a:r>
            <a:endParaRPr lang="en-US" altLang="zh-TW" sz="3200" smtClean="0"/>
          </a:p>
          <a:p>
            <a:pPr lvl="1" eaLnBrk="1" hangingPunct="1"/>
            <a:r>
              <a:rPr lang="zh-TW" altLang="en-US" sz="3200" smtClean="0">
                <a:solidFill>
                  <a:srgbClr val="FF9900"/>
                </a:solidFill>
              </a:rPr>
              <a:t>不得預先拋棄</a:t>
            </a:r>
            <a:r>
              <a:rPr lang="zh-TW" altLang="en-US" sz="3200" smtClean="0"/>
              <a:t>。</a:t>
            </a:r>
            <a:endParaRPr lang="zh-TW" altLang="en-US" sz="3200" smtClean="0">
              <a:solidFill>
                <a:srgbClr val="FF9900"/>
              </a:solidFill>
            </a:endParaRPr>
          </a:p>
          <a:p>
            <a:pPr lvl="1" eaLnBrk="1" hangingPunct="1"/>
            <a:endParaRPr lang="zh-TW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246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2467" name="圖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49225"/>
            <a:ext cx="5345113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圖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175" y="149225"/>
            <a:ext cx="52705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配偶與第一順位一親等繼承人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共同</a:t>
            </a:r>
            <a:r>
              <a:rPr lang="zh-TW" altLang="en-US" dirty="0"/>
              <a:t>繼承</a:t>
            </a:r>
            <a:r>
              <a:rPr lang="zh-TW" altLang="en-US" dirty="0" smtClean="0"/>
              <a:t>之</a:t>
            </a:r>
            <a:r>
              <a:rPr lang="zh-TW" altLang="en-US" dirty="0"/>
              <a:t>應繼分</a:t>
            </a:r>
            <a:r>
              <a:rPr lang="zh-TW" altLang="en-US" dirty="0" smtClean="0"/>
              <a:t>對照表</a:t>
            </a:r>
            <a:endParaRPr lang="zh-TW" dirty="0"/>
          </a:p>
        </p:txBody>
      </p:sp>
      <p:graphicFrame>
        <p:nvGraphicFramePr>
          <p:cNvPr id="64587" name="Group 75"/>
          <p:cNvGraphicFramePr>
            <a:graphicFrameLocks noGrp="1"/>
          </p:cNvGraphicFramePr>
          <p:nvPr>
            <p:ph idx="1"/>
          </p:nvPr>
        </p:nvGraphicFramePr>
        <p:xfrm>
          <a:off x="685800" y="2466975"/>
          <a:ext cx="5311775" cy="3330575"/>
        </p:xfrm>
        <a:graphic>
          <a:graphicData uri="http://schemas.openxmlformats.org/drawingml/2006/table">
            <a:tbl>
              <a:tblPr/>
              <a:tblGrid>
                <a:gridCol w="1039813"/>
                <a:gridCol w="1025525"/>
                <a:gridCol w="725487"/>
                <a:gridCol w="768350"/>
                <a:gridCol w="17526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姓名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一親等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拋棄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應繼分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配偶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劉先生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5842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第一順位繼承人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劉大哥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  <a:tr h="584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劉寶貝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663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劉貝貝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588" name="Group 76"/>
          <p:cNvGraphicFramePr>
            <a:graphicFrameLocks noGrp="1"/>
          </p:cNvGraphicFramePr>
          <p:nvPr/>
        </p:nvGraphicFramePr>
        <p:xfrm>
          <a:off x="6286500" y="2466975"/>
          <a:ext cx="5195888" cy="3332163"/>
        </p:xfrm>
        <a:graphic>
          <a:graphicData uri="http://schemas.openxmlformats.org/drawingml/2006/table">
            <a:tbl>
              <a:tblPr/>
              <a:tblGrid>
                <a:gridCol w="1028700"/>
                <a:gridCol w="1052513"/>
                <a:gridCol w="733425"/>
                <a:gridCol w="758825"/>
                <a:gridCol w="1622425"/>
              </a:tblGrid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姓名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一親等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拋棄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應繼分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配偶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劉先生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5810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第一順位繼承人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劉大哥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  <a:tr h="5810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劉寶貝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-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劉貝貝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配偶與第一順位二親等繼承人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共同</a:t>
            </a:r>
            <a:r>
              <a:rPr lang="zh-TW" altLang="en-US" dirty="0"/>
              <a:t>繼承</a:t>
            </a:r>
            <a:r>
              <a:rPr lang="zh-TW" altLang="en-US" dirty="0" smtClean="0"/>
              <a:t>之</a:t>
            </a:r>
            <a:r>
              <a:rPr lang="zh-TW" altLang="en-US" dirty="0"/>
              <a:t>應繼分</a:t>
            </a:r>
            <a:r>
              <a:rPr lang="zh-TW" altLang="en-US" dirty="0" smtClean="0"/>
              <a:t>對照表</a:t>
            </a:r>
            <a:r>
              <a:rPr lang="en-US" altLang="zh-TW" dirty="0"/>
              <a:t>(</a:t>
            </a:r>
            <a:r>
              <a:rPr lang="zh-TW" altLang="en-US" dirty="0" smtClean="0"/>
              <a:t>代位繼承</a:t>
            </a:r>
            <a:r>
              <a:rPr lang="en-US" altLang="zh-TW" dirty="0" smtClean="0"/>
              <a:t>)</a:t>
            </a:r>
            <a:endParaRPr lang="zh-TW" dirty="0"/>
          </a:p>
        </p:txBody>
      </p:sp>
      <p:graphicFrame>
        <p:nvGraphicFramePr>
          <p:cNvPr id="66657" name="Group 97"/>
          <p:cNvGraphicFramePr>
            <a:graphicFrameLocks noGrp="1"/>
          </p:cNvGraphicFramePr>
          <p:nvPr>
            <p:ph idx="1"/>
          </p:nvPr>
        </p:nvGraphicFramePr>
        <p:xfrm>
          <a:off x="392113" y="2509838"/>
          <a:ext cx="5568950" cy="3240087"/>
        </p:xfrm>
        <a:graphic>
          <a:graphicData uri="http://schemas.openxmlformats.org/drawingml/2006/table">
            <a:tbl>
              <a:tblPr/>
              <a:tblGrid>
                <a:gridCol w="968375"/>
                <a:gridCol w="1052512"/>
                <a:gridCol w="1087438"/>
                <a:gridCol w="760412"/>
                <a:gridCol w="725488"/>
                <a:gridCol w="9747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姓名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一親等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姓名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二親等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拋棄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應繼分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配偶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劉先生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 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2889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第一順位繼承人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劉大哥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先歿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劉不乖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1/8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劉小乖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1/8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劉寶貝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  <a:tr h="6556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劉貝貝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658" name="Group 98"/>
          <p:cNvGraphicFramePr>
            <a:graphicFrameLocks noGrp="1"/>
          </p:cNvGraphicFramePr>
          <p:nvPr/>
        </p:nvGraphicFramePr>
        <p:xfrm>
          <a:off x="6281738" y="2509838"/>
          <a:ext cx="5567362" cy="3240087"/>
        </p:xfrm>
        <a:graphic>
          <a:graphicData uri="http://schemas.openxmlformats.org/drawingml/2006/table">
            <a:tbl>
              <a:tblPr/>
              <a:tblGrid>
                <a:gridCol w="968375"/>
                <a:gridCol w="1052512"/>
                <a:gridCol w="1087438"/>
                <a:gridCol w="760412"/>
                <a:gridCol w="723900"/>
                <a:gridCol w="9747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姓名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一親等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姓名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二親等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繼承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拋棄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應繼分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298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配偶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劉先生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 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2889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第一順位繼承人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陳大哥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先歿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劉不乖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1/6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劉小乖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1/6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劉寶貝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-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EF"/>
                    </a:solidFill>
                  </a:tcPr>
                </a:tc>
              </a:tr>
              <a:tr h="6556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劉貝貝</a:t>
                      </a:r>
                      <a:endParaRPr kumimoji="0" 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●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1/3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4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配偶與第二順位繼承人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共同</a:t>
            </a:r>
            <a:r>
              <a:rPr lang="zh-TW" altLang="en-US" dirty="0"/>
              <a:t>繼承之應繼分對照表</a:t>
            </a:r>
            <a:endParaRPr lang="zh-TW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8313" y="2535238"/>
          <a:ext cx="5441950" cy="2411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417"/>
                <a:gridCol w="957532"/>
                <a:gridCol w="862641"/>
                <a:gridCol w="741872"/>
                <a:gridCol w="1828799"/>
              </a:tblGrid>
              <a:tr h="57686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繼承人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姓名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繼承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拋棄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應繼分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配偶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劉先生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   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1/2</a:t>
                      </a:r>
                      <a:endParaRPr 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第二順位繼承人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余父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1/4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680644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余母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1/4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/>
        </p:nvGraphicFramePr>
        <p:xfrm>
          <a:off x="6165850" y="2540000"/>
          <a:ext cx="5273675" cy="243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483"/>
                <a:gridCol w="931653"/>
                <a:gridCol w="724619"/>
                <a:gridCol w="715992"/>
                <a:gridCol w="1861301"/>
              </a:tblGrid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繼承人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姓名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繼承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拋棄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應繼分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配偶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劉先生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1/2</a:t>
                      </a:r>
                      <a:endParaRPr 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第二順位繼承人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余父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  <a:endParaRPr 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702210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余母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Microsoft JhengHei UI" panose="020B0604030504040204" pitchFamily="34" charset="-120"/>
                          <a:ea typeface="華康仿宋體W5" panose="02010609000101010101" pitchFamily="49" charset="-120"/>
                        </a:rPr>
                        <a:t>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1/2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838" y="1162050"/>
            <a:ext cx="11249025" cy="14557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zh-TW" sz="2900" cap="none" smtClean="0">
                <a:ln>
                  <a:noFill/>
                </a:ln>
                <a:latin typeface="BatangChe" pitchFamily="49" charset="-127"/>
                <a:ea typeface="BatangChe" pitchFamily="49" charset="-127"/>
              </a:rPr>
              <a:t/>
            </a:r>
            <a:br>
              <a:rPr lang="en-US" altLang="zh-TW" sz="2900" cap="none" smtClean="0">
                <a:ln>
                  <a:noFill/>
                </a:ln>
                <a:latin typeface="BatangChe" pitchFamily="49" charset="-127"/>
                <a:ea typeface="BatangChe" pitchFamily="49" charset="-127"/>
              </a:rPr>
            </a:br>
            <a:r>
              <a:rPr lang="zh-TW" altLang="en-US" sz="3200" cap="none" smtClean="0">
                <a:ln>
                  <a:noFill/>
                </a:ln>
              </a:rPr>
              <a:t>繼承之開始</a:t>
            </a:r>
            <a:r>
              <a:rPr lang="en-US" altLang="zh-TW" sz="3200" cap="none" smtClean="0">
                <a:ln>
                  <a:noFill/>
                </a:ln>
              </a:rPr>
              <a:t>-</a:t>
            </a:r>
            <a:br>
              <a:rPr lang="en-US" altLang="zh-TW" sz="3200" cap="none" smtClean="0">
                <a:ln>
                  <a:noFill/>
                </a:ln>
              </a:rPr>
            </a:br>
            <a:r>
              <a:rPr lang="zh-TW" altLang="en-US" sz="3200" cap="none" smtClean="0">
                <a:ln>
                  <a:noFill/>
                </a:ln>
              </a:rPr>
              <a:t>民法第</a:t>
            </a:r>
            <a:r>
              <a:rPr lang="en-US" altLang="zh-TW" sz="3200" cap="none" smtClean="0">
                <a:ln>
                  <a:noFill/>
                </a:ln>
              </a:rPr>
              <a:t>1147</a:t>
            </a:r>
            <a:r>
              <a:rPr lang="zh-TW" altLang="en-US" sz="3200" cap="none" smtClean="0">
                <a:ln>
                  <a:noFill/>
                </a:ln>
              </a:rPr>
              <a:t>條 </a:t>
            </a:r>
            <a:r>
              <a:rPr lang="en-US" altLang="zh-TW" sz="3200" cap="none" smtClean="0">
                <a:ln>
                  <a:noFill/>
                </a:ln>
              </a:rPr>
              <a:t>: </a:t>
            </a:r>
            <a:r>
              <a:rPr lang="zh-TW" altLang="en-US" sz="3200" cap="none" smtClean="0">
                <a:ln>
                  <a:noFill/>
                </a:ln>
              </a:rPr>
              <a:t>繼承，因被繼承人</a:t>
            </a:r>
            <a:r>
              <a:rPr lang="zh-TW" altLang="en-US" sz="3200" cap="none" smtClean="0">
                <a:ln>
                  <a:noFill/>
                </a:ln>
                <a:solidFill>
                  <a:srgbClr val="FF9900"/>
                </a:solidFill>
              </a:rPr>
              <a:t>死亡</a:t>
            </a:r>
            <a:r>
              <a:rPr lang="zh-TW" altLang="en-US" sz="3200" cap="none" smtClean="0">
                <a:ln>
                  <a:noFill/>
                </a:ln>
              </a:rPr>
              <a:t>而開始。</a:t>
            </a:r>
            <a:br>
              <a:rPr lang="zh-TW" altLang="en-US" sz="3200" cap="none" smtClean="0">
                <a:ln>
                  <a:noFill/>
                </a:ln>
              </a:rPr>
            </a:br>
            <a:r>
              <a:rPr lang="zh-TW" altLang="en-US" sz="3200" cap="none" smtClean="0">
                <a:ln>
                  <a:noFill/>
                </a:ln>
              </a:rPr>
              <a:t>民法第</a:t>
            </a:r>
            <a:r>
              <a:rPr lang="en-US" altLang="zh-TW" sz="3200" cap="none" smtClean="0">
                <a:ln>
                  <a:noFill/>
                </a:ln>
              </a:rPr>
              <a:t>1148</a:t>
            </a:r>
            <a:r>
              <a:rPr lang="zh-TW" altLang="en-US" sz="3200" cap="none" smtClean="0">
                <a:ln>
                  <a:noFill/>
                </a:ln>
              </a:rPr>
              <a:t>條 </a:t>
            </a:r>
            <a:r>
              <a:rPr lang="en-US" altLang="zh-TW" sz="3200" cap="none" smtClean="0">
                <a:ln>
                  <a:noFill/>
                </a:ln>
              </a:rPr>
              <a:t>: </a:t>
            </a:r>
            <a:r>
              <a:rPr lang="zh-TW" altLang="en-US" sz="3200" cap="none" smtClean="0">
                <a:ln>
                  <a:noFill/>
                </a:ln>
              </a:rPr>
              <a:t>繼承人自繼承開始時，除本法另有規定外，承受被繼承人財產上之一切權利、義務。但權利、義務專屬於被繼承人本身者，不在此限</a:t>
            </a:r>
            <a:endParaRPr lang="zh-TW" sz="3200" cap="none" smtClean="0">
              <a:ln>
                <a:noFill/>
              </a:ln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807534" y="3508943"/>
          <a:ext cx="8578490" cy="311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配偶與第三順位繼承人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共同</a:t>
            </a:r>
            <a:r>
              <a:rPr lang="zh-TW" altLang="en-US" dirty="0"/>
              <a:t>繼承</a:t>
            </a:r>
            <a:r>
              <a:rPr lang="zh-TW" altLang="en-US" dirty="0" smtClean="0"/>
              <a:t>之</a:t>
            </a:r>
            <a:r>
              <a:rPr lang="zh-TW" altLang="en-US" dirty="0"/>
              <a:t>應繼分</a:t>
            </a:r>
            <a:r>
              <a:rPr lang="zh-TW" altLang="en-US" dirty="0" smtClean="0"/>
              <a:t>對照表</a:t>
            </a:r>
            <a:endParaRPr lang="zh-TW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85800" y="2359025"/>
          <a:ext cx="5276850" cy="3519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39483"/>
                <a:gridCol w="931653"/>
                <a:gridCol w="724619"/>
                <a:gridCol w="715992"/>
                <a:gridCol w="1865613"/>
              </a:tblGrid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繼承人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姓名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拋棄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應繼分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配偶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劉先生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1/2</a:t>
                      </a:r>
                      <a:endParaRPr 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91501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第三順位繼承人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余兄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1/8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91501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余弟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1/8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91501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余姐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1/8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91501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余妹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1/8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6219825" y="2359025"/>
          <a:ext cx="5632450" cy="3519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8190"/>
                <a:gridCol w="1009592"/>
                <a:gridCol w="823306"/>
                <a:gridCol w="716980"/>
                <a:gridCol w="1934982"/>
              </a:tblGrid>
              <a:tr h="63536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繼承人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姓名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拋棄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應繼分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697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配偶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劉先生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  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1/2</a:t>
                      </a:r>
                      <a:endParaRPr 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919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第三順位繼承人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余兄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/>
                        <a:t>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-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919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余弟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1/6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919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余姐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1/6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919">
                <a:tc vMerge="1"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余妹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1/6</a:t>
                      </a:r>
                      <a:endParaRPr lang="zh-TW" altLang="zh-TW" sz="20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配偶與第四順位繼承人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共同</a:t>
            </a:r>
            <a:r>
              <a:rPr lang="zh-TW" altLang="en-US" dirty="0"/>
              <a:t>繼承之應繼分對照表</a:t>
            </a:r>
            <a:endParaRPr lang="zh-TW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85800" y="2719388"/>
          <a:ext cx="5430838" cy="24050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1186"/>
                <a:gridCol w="991356"/>
                <a:gridCol w="849734"/>
                <a:gridCol w="694746"/>
                <a:gridCol w="1863306"/>
              </a:tblGrid>
              <a:tr h="59391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繼承人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姓名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拋棄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應繼分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869232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配偶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劉先生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  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2/3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94141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第四順位繼承人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外婆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●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1/3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6394450" y="2719388"/>
          <a:ext cx="5311775" cy="24050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8571"/>
                <a:gridCol w="1026544"/>
                <a:gridCol w="785003"/>
                <a:gridCol w="690114"/>
                <a:gridCol w="1871932"/>
              </a:tblGrid>
              <a:tr h="59391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繼承人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姓名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繼承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拋棄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應繼分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869232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配偶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劉先生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  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全部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94141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第四順位繼承人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外婆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 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/>
                        <a:t>●</a:t>
                      </a:r>
                      <a:endParaRPr 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-</a:t>
                      </a:r>
                      <a:endParaRPr lang="zh-TW" altLang="zh-TW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拋棄繼承與保險給付</a:t>
            </a:r>
            <a:endParaRPr lang="zh-TW" altLang="en-US" dirty="0"/>
          </a:p>
        </p:txBody>
      </p:sp>
      <p:sp>
        <p:nvSpPr>
          <p:cNvPr id="73730" name="內容版面配置區 2"/>
          <p:cNvSpPr>
            <a:spLocks noGrp="1"/>
          </p:cNvSpPr>
          <p:nvPr>
            <p:ph idx="1"/>
          </p:nvPr>
        </p:nvSpPr>
        <p:spPr>
          <a:xfrm>
            <a:off x="685800" y="1820863"/>
            <a:ext cx="10131425" cy="3970337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若是依保險法定義的保險，生前指定以「法定繼承人」為受益人時，既然</a:t>
            </a:r>
            <a:r>
              <a:rPr lang="zh-TW" altLang="en-US" sz="2800" smtClean="0">
                <a:solidFill>
                  <a:srgbClr val="FF9900"/>
                </a:solidFill>
              </a:rPr>
              <a:t>有受益人，將來保險給付就不列為遺產</a:t>
            </a:r>
            <a:r>
              <a:rPr lang="zh-TW" altLang="en-US" sz="2800" smtClean="0"/>
              <a:t>，故屆時法定繼承人雖向法院聲請拋棄繼承，仍不影響其受益權，仍可領取保險給付。</a:t>
            </a:r>
            <a:r>
              <a:rPr lang="en-US" altLang="zh-TW" sz="2800" smtClean="0"/>
              <a:t>(</a:t>
            </a:r>
            <a:r>
              <a:rPr lang="zh-TW" altLang="en-US" sz="2800" smtClean="0"/>
              <a:t>保險法第</a:t>
            </a:r>
            <a:r>
              <a:rPr lang="en-US" altLang="zh-TW" sz="2800" smtClean="0"/>
              <a:t>112</a:t>
            </a:r>
            <a:r>
              <a:rPr lang="zh-TW" altLang="en-US" sz="2800" smtClean="0"/>
              <a:t>條</a:t>
            </a:r>
            <a:r>
              <a:rPr lang="en-US" altLang="zh-TW" sz="2800" smtClean="0"/>
              <a:t>)</a:t>
            </a:r>
          </a:p>
          <a:p>
            <a:pPr eaLnBrk="1" hangingPunct="1"/>
            <a:r>
              <a:rPr lang="zh-TW" altLang="en-US" sz="2800" smtClean="0"/>
              <a:t>但是保險契約生前</a:t>
            </a:r>
            <a:r>
              <a:rPr lang="zh-TW" altLang="en-US" sz="2800" smtClean="0">
                <a:solidFill>
                  <a:srgbClr val="FF9900"/>
                </a:solidFill>
              </a:rPr>
              <a:t>未指定受益人</a:t>
            </a:r>
            <a:r>
              <a:rPr lang="en-US" altLang="zh-TW" sz="2800" smtClean="0">
                <a:solidFill>
                  <a:srgbClr val="FF9900"/>
                </a:solidFill>
              </a:rPr>
              <a:t>,</a:t>
            </a:r>
            <a:r>
              <a:rPr lang="zh-TW" altLang="en-US" sz="2800" smtClean="0">
                <a:solidFill>
                  <a:srgbClr val="FF9900"/>
                </a:solidFill>
              </a:rPr>
              <a:t>此時保險給付即為遺產</a:t>
            </a:r>
            <a:r>
              <a:rPr lang="zh-TW" altLang="en-US" sz="2800" smtClean="0"/>
              <a:t>之一部分，法定繼承人向法院聲請拋棄繼承後，該保險給付領取的權利就跟著拋棄了。</a:t>
            </a:r>
            <a:r>
              <a:rPr lang="en-US" altLang="zh-TW" sz="2800" smtClean="0"/>
              <a:t>(</a:t>
            </a:r>
            <a:r>
              <a:rPr lang="zh-TW" altLang="en-US" sz="2800" smtClean="0"/>
              <a:t>保險法第</a:t>
            </a:r>
            <a:r>
              <a:rPr lang="en-US" altLang="zh-TW" sz="2800" smtClean="0"/>
              <a:t>113</a:t>
            </a:r>
            <a:r>
              <a:rPr lang="zh-TW" altLang="en-US" sz="2800" smtClean="0"/>
              <a:t>條</a:t>
            </a:r>
            <a:r>
              <a:rPr lang="en-US" altLang="zh-TW" sz="2800" smtClean="0"/>
              <a:t>)</a:t>
            </a:r>
          </a:p>
          <a:p>
            <a:pPr eaLnBrk="1" hangingPunct="1"/>
            <a:r>
              <a:rPr lang="zh-TW" altLang="en-US" sz="2800" smtClean="0"/>
              <a:t>儲蓄互助社</a:t>
            </a:r>
            <a:r>
              <a:rPr lang="en-US" altLang="zh-TW" sz="2800" smtClean="0"/>
              <a:t>LP/LS?</a:t>
            </a:r>
            <a:r>
              <a:rPr lang="zh-TW" altLang="en-US" sz="2800" smtClean="0"/>
              <a:t> </a:t>
            </a:r>
            <a:r>
              <a:rPr lang="en-US" altLang="zh-TW" sz="2800" smtClean="0"/>
              <a:t>(</a:t>
            </a:r>
            <a:r>
              <a:rPr lang="zh-TW" altLang="en-US" sz="2800" smtClean="0"/>
              <a:t>是保險嗎</a:t>
            </a:r>
            <a:r>
              <a:rPr lang="en-US" altLang="zh-TW" sz="2800" smtClean="0"/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繼承認定基本大原則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141538"/>
            <a:ext cx="10537825" cy="36496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zh-TW" altLang="en-US" sz="2800" dirty="0" smtClean="0"/>
              <a:t>不管跟那一順位繼承人共同繼承，合法且生存之配偶都有繼承權。</a:t>
            </a:r>
            <a:endParaRPr lang="en-US" altLang="zh-TW" sz="2800" dirty="0" smtClean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zh-TW" altLang="en-US" sz="2800" dirty="0" smtClean="0"/>
              <a:t>繼承人的推演，只要同一順位還有生存的繼承人，就無需檢驗下一個順位的繼承人是否有繼承權。</a:t>
            </a:r>
            <a:endParaRPr lang="en-US" altLang="zh-TW" sz="2800" dirty="0" smtClean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zh-TW" altLang="en-US" sz="2800" dirty="0" smtClean="0"/>
              <a:t>代位繼承只有第一順位的繼承人才有適用。</a:t>
            </a:r>
            <a:endParaRPr lang="en-US" altLang="zh-TW" sz="2800" dirty="0" smtClean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zh-TW" altLang="en-US" sz="2800" dirty="0" smtClean="0"/>
              <a:t>第一至第四順位都沒有繼承人，則配偶繼承全部遺產，如果也無配偶了，依民法規定，財產收歸國有。</a:t>
            </a:r>
            <a:endParaRPr lang="en-US" altLang="zh-TW" sz="2800" dirty="0" smtClean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zh-TW" altLang="en-US" sz="2800" dirty="0" smtClean="0"/>
              <a:t>應繼分的算法應先算配偶的，剩下的由順位繼承人分。</a:t>
            </a:r>
            <a:endParaRPr lang="en-US" altLang="zh-TW" sz="2800" dirty="0" smtClean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zh-TW" altLang="en-US" sz="2800" dirty="0" smtClean="0"/>
              <a:t>要算特留分，得先算出應繼分。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10131425" cy="145573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股金理賠抵充繼承債務</a:t>
            </a:r>
            <a:endParaRPr lang="zh-TW" altLang="en-US" dirty="0"/>
          </a:p>
        </p:txBody>
      </p:sp>
      <p:sp>
        <p:nvSpPr>
          <p:cNvPr id="75778" name="內容版面配置區 2"/>
          <p:cNvSpPr>
            <a:spLocks noGrp="1"/>
          </p:cNvSpPr>
          <p:nvPr>
            <p:ph idx="1"/>
          </p:nvPr>
        </p:nvSpPr>
        <p:spPr>
          <a:xfrm>
            <a:off x="685800" y="1846263"/>
            <a:ext cx="10131425" cy="3944937"/>
          </a:xfrm>
        </p:spPr>
        <p:txBody>
          <a:bodyPr/>
          <a:lstStyle/>
          <a:p>
            <a:r>
              <a:rPr lang="zh-TW" altLang="en-US" sz="2400" smtClean="0"/>
              <a:t>借款人死亡，繼承人繼承了債務，也繼承了股金理賠，社得依章程十七條以股金理賠抵充繼承債務，但必須先</a:t>
            </a:r>
            <a:r>
              <a:rPr lang="zh-TW" altLang="en-US" sz="2400" smtClean="0">
                <a:solidFill>
                  <a:srgbClr val="FF9900"/>
                </a:solidFill>
              </a:rPr>
              <a:t>送理事會通過</a:t>
            </a:r>
            <a:r>
              <a:rPr lang="zh-TW" altLang="en-US" sz="2400" smtClean="0"/>
              <a:t>後沖銷，並以</a:t>
            </a:r>
            <a:r>
              <a:rPr lang="zh-TW" altLang="en-US" sz="2400" smtClean="0">
                <a:solidFill>
                  <a:srgbClr val="FF9900"/>
                </a:solidFill>
              </a:rPr>
              <a:t>書面通知各繼承人</a:t>
            </a:r>
            <a:r>
              <a:rPr lang="zh-TW" altLang="en-US" sz="2400" smtClean="0"/>
              <a:t>。</a:t>
            </a:r>
            <a:endParaRPr lang="en-US" altLang="zh-TW" sz="2400" smtClean="0"/>
          </a:p>
          <a:p>
            <a:r>
              <a:rPr lang="zh-TW" altLang="en-US" sz="2400" smtClean="0"/>
              <a:t>社員死亡後有股金理賠，但該社員為某件貸款的連帶保證人，該貸款逾期，因連保人之繼承人也繼承了保證債務，而股金理賠為遺產，社得以該股金理賠充抵貸款，亦應依章程十七條處理。</a:t>
            </a:r>
            <a:endParaRPr lang="en-US" altLang="zh-TW" sz="2400" smtClean="0"/>
          </a:p>
          <a:p>
            <a:r>
              <a:rPr lang="zh-TW" altLang="en-US" sz="2400" smtClean="0"/>
              <a:t>依保險法成立的保險契約有指定受益人者，依法不列為遺產，故社不能抵充該保險理賠金，除非保單當時未指定受益人，則理賠金為遺產，社才得抵充。</a:t>
            </a:r>
            <a:endParaRPr lang="en-US" altLang="zh-TW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4903788" y="4211638"/>
            <a:ext cx="5781675" cy="860425"/>
          </a:xfrm>
        </p:spPr>
        <p:txBody>
          <a:bodyPr anchor="t"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7200" smtClean="0"/>
              <a:t>繼承案例討論</a:t>
            </a:r>
            <a:endParaRPr lang="zh-TW" altLang="zh-TW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案例討論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2354263"/>
            <a:ext cx="9902825" cy="3224212"/>
          </a:xfrm>
          <a:extLst/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400" eaLnBrk="1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lang="zh-TW" altLang="en-US" sz="3200" dirty="0" smtClean="0">
                <a:latin typeface="+mn-lt"/>
              </a:rPr>
              <a:t>   小</a:t>
            </a:r>
            <a:r>
              <a:rPr lang="zh-TW" altLang="en-US" sz="3200" dirty="0">
                <a:latin typeface="+mn-lt"/>
              </a:rPr>
              <a:t>張與甲女結婚生子小乙、小丙。</a:t>
            </a:r>
            <a:endParaRPr lang="en-US" altLang="zh-TW" sz="3200" dirty="0">
              <a:latin typeface="+mn-lt"/>
            </a:endParaRPr>
          </a:p>
          <a:p>
            <a:pPr marL="0" indent="0" defTabSz="914400" eaLnBrk="1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lang="zh-TW" altLang="en-US" sz="3200" dirty="0">
                <a:latin typeface="+mn-lt"/>
              </a:rPr>
              <a:t>   小張因為超速造成車禍死亡，當時甲女</a:t>
            </a:r>
            <a:r>
              <a:rPr lang="zh-TW" altLang="en-US" sz="3200" dirty="0">
                <a:solidFill>
                  <a:srgbClr val="FF9900"/>
                </a:solidFill>
                <a:latin typeface="+mn-lt"/>
              </a:rPr>
              <a:t>有孕</a:t>
            </a:r>
            <a:r>
              <a:rPr lang="zh-TW" altLang="en-US" sz="3200" dirty="0">
                <a:latin typeface="+mn-lt"/>
              </a:rPr>
              <a:t>在身。</a:t>
            </a:r>
            <a:endParaRPr lang="en-US" altLang="zh-TW" sz="3200" dirty="0">
              <a:latin typeface="+mn-lt"/>
            </a:endParaRPr>
          </a:p>
          <a:p>
            <a:pPr marL="0" indent="0" defTabSz="914400" eaLnBrk="1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lang="zh-TW" altLang="en-US" sz="3200" dirty="0">
                <a:latin typeface="+mn-lt"/>
              </a:rPr>
              <a:t>   小張尚有父親丁，還有戊兄和庚弟。</a:t>
            </a:r>
            <a:endParaRPr lang="en-US" altLang="zh-TW" sz="3200" dirty="0">
              <a:latin typeface="+mn-lt"/>
            </a:endParaRPr>
          </a:p>
          <a:p>
            <a:pPr marL="0" indent="0" defTabSz="914400" eaLnBrk="1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lang="zh-TW" altLang="en-US" sz="3200" dirty="0">
                <a:latin typeface="+mn-lt"/>
              </a:rPr>
              <a:t>   小張死亡並未交待遺產如何分配，其有遺產六百萬，</a:t>
            </a:r>
            <a:endParaRPr lang="en-US" altLang="zh-TW" sz="3200" dirty="0">
              <a:latin typeface="+mn-lt"/>
            </a:endParaRPr>
          </a:p>
          <a:p>
            <a:pPr marL="0" indent="0" defTabSz="914400" eaLnBrk="1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lang="zh-TW" altLang="en-US" sz="3200" dirty="0">
                <a:latin typeface="+mn-lt"/>
              </a:rPr>
              <a:t>   請問遺產如何分配？</a:t>
            </a:r>
          </a:p>
          <a:p>
            <a:pPr defTabSz="914400">
              <a:spcAft>
                <a:spcPct val="0"/>
              </a:spcAft>
              <a:buClrTx/>
              <a:buSzTx/>
              <a:buFontTx/>
              <a:buNone/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64135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家族圖表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79098" y="782128"/>
          <a:ext cx="9346721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案例討論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30288" y="2921000"/>
            <a:ext cx="12282487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342900" indent="-342900" eaLnBrk="0" hangingPunct="0">
              <a:defRPr/>
            </a:pPr>
            <a:r>
              <a:rPr lang="zh-TW" altLang="en-US" sz="3600" dirty="0">
                <a:latin typeface="+mn-lt"/>
                <a:ea typeface="+mn-ea"/>
              </a:rPr>
              <a:t>承案例一，如果小丙與Ａ女已結婚並生了Ｂ、Ｃ，</a:t>
            </a:r>
            <a:endParaRPr lang="en-US" altLang="zh-TW" sz="3600" dirty="0">
              <a:latin typeface="+mn-lt"/>
              <a:ea typeface="+mn-ea"/>
            </a:endParaRPr>
          </a:p>
          <a:p>
            <a:pPr marL="342900" indent="-342900" eaLnBrk="0" hangingPunct="0">
              <a:defRPr/>
            </a:pPr>
            <a:r>
              <a:rPr lang="zh-TW" altLang="en-US" sz="3600" dirty="0">
                <a:latin typeface="+mn-lt"/>
                <a:ea typeface="+mn-ea"/>
              </a:rPr>
              <a:t>小張死亡後，</a:t>
            </a:r>
            <a:r>
              <a:rPr lang="zh-TW" altLang="en-US" sz="3600" dirty="0">
                <a:solidFill>
                  <a:srgbClr val="FF9900"/>
                </a:solidFill>
                <a:latin typeface="+mn-lt"/>
                <a:ea typeface="+mn-ea"/>
              </a:rPr>
              <a:t>小丙拋棄繼承</a:t>
            </a:r>
            <a:r>
              <a:rPr lang="zh-TW" altLang="en-US" sz="3600" dirty="0">
                <a:latin typeface="+mn-lt"/>
                <a:ea typeface="+mn-ea"/>
              </a:rPr>
              <a:t>，那結果有何不同？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64135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家族圖表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79098" y="609600"/>
          <a:ext cx="10021134" cy="631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2609850" y="4427538"/>
            <a:ext cx="8602663" cy="860425"/>
          </a:xfrm>
        </p:spPr>
        <p:txBody>
          <a:bodyPr anchor="t"/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7200" smtClean="0"/>
              <a:t>遺產繼承人與應繼分</a:t>
            </a:r>
            <a:endParaRPr lang="zh-TW" altLang="zh-TW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案例討論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04875" y="2800350"/>
            <a:ext cx="12284075" cy="175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342900" indent="-342900" eaLnBrk="0" hangingPunct="0">
              <a:defRPr/>
            </a:pPr>
            <a:r>
              <a:rPr lang="zh-TW" altLang="en-US" sz="3600" dirty="0">
                <a:latin typeface="+mn-lt"/>
                <a:ea typeface="+mn-ea"/>
              </a:rPr>
              <a:t>承案例一，如果小丙與Ａ女已結婚並生了Ｂ、Ｃ，</a:t>
            </a:r>
            <a:endParaRPr lang="en-US" altLang="zh-TW" sz="3600" dirty="0">
              <a:latin typeface="+mn-lt"/>
              <a:ea typeface="+mn-ea"/>
            </a:endParaRPr>
          </a:p>
          <a:p>
            <a:pPr marL="342900" indent="-342900" eaLnBrk="0" hangingPunct="0">
              <a:defRPr/>
            </a:pPr>
            <a:r>
              <a:rPr lang="zh-TW" altLang="en-US" sz="3600" dirty="0">
                <a:latin typeface="+mn-lt"/>
                <a:ea typeface="+mn-ea"/>
              </a:rPr>
              <a:t>但小張死亡前，小丙就已經先比小張死亡了，那</a:t>
            </a:r>
            <a:endParaRPr lang="en-US" altLang="zh-TW" sz="3600" dirty="0">
              <a:latin typeface="+mn-lt"/>
              <a:ea typeface="+mn-ea"/>
            </a:endParaRPr>
          </a:p>
          <a:p>
            <a:pPr marL="342900" indent="-342900" eaLnBrk="0" hangingPunct="0">
              <a:defRPr/>
            </a:pPr>
            <a:r>
              <a:rPr lang="zh-TW" altLang="en-US" sz="3600" dirty="0">
                <a:latin typeface="+mn-lt"/>
                <a:ea typeface="+mn-ea"/>
              </a:rPr>
              <a:t>結果有何不同？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64135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家族圖表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79098" y="609600"/>
          <a:ext cx="10021134" cy="631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案例討論</a:t>
            </a:r>
            <a:r>
              <a:rPr lang="en-US" altLang="zh-TW" dirty="0" smtClean="0"/>
              <a:t>(</a:t>
            </a:r>
            <a:r>
              <a:rPr lang="zh-TW" altLang="en-US" dirty="0"/>
              <a:t>四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3600" y="2797175"/>
            <a:ext cx="12284075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342900" indent="-342900" eaLnBrk="0" hangingPunct="0">
              <a:defRPr/>
            </a:pPr>
            <a:r>
              <a:rPr lang="zh-TW" altLang="en-US" sz="3600" dirty="0">
                <a:latin typeface="+mn-lt"/>
                <a:ea typeface="+mn-ea"/>
              </a:rPr>
              <a:t>承案例一，如果小張曾先與</a:t>
            </a:r>
            <a:r>
              <a:rPr lang="en-US" altLang="zh-TW" sz="3600" dirty="0">
                <a:latin typeface="+mn-lt"/>
                <a:ea typeface="+mn-ea"/>
              </a:rPr>
              <a:t>A</a:t>
            </a:r>
            <a:r>
              <a:rPr lang="zh-TW" altLang="en-US" sz="3600" dirty="0">
                <a:latin typeface="+mn-lt"/>
                <a:ea typeface="+mn-ea"/>
              </a:rPr>
              <a:t>女結婚，並生有一女兒，</a:t>
            </a:r>
            <a:endParaRPr lang="en-US" altLang="zh-TW" sz="3600" dirty="0">
              <a:latin typeface="+mn-lt"/>
              <a:ea typeface="+mn-ea"/>
            </a:endParaRPr>
          </a:p>
          <a:p>
            <a:pPr marL="342900" indent="-342900" eaLnBrk="0" hangingPunct="0">
              <a:defRPr/>
            </a:pPr>
            <a:r>
              <a:rPr lang="zh-TW" altLang="en-US" sz="3600" dirty="0">
                <a:latin typeface="+mn-lt"/>
                <a:ea typeface="+mn-ea"/>
              </a:rPr>
              <a:t>後來與</a:t>
            </a:r>
            <a:r>
              <a:rPr lang="en-US" altLang="zh-TW" sz="3600" dirty="0">
                <a:latin typeface="+mn-lt"/>
                <a:ea typeface="+mn-ea"/>
              </a:rPr>
              <a:t>A</a:t>
            </a:r>
            <a:r>
              <a:rPr lang="zh-TW" altLang="en-US" sz="3600" dirty="0">
                <a:latin typeface="+mn-lt"/>
                <a:ea typeface="+mn-ea"/>
              </a:rPr>
              <a:t>女離婚後又娶了配偶甲</a:t>
            </a:r>
            <a:r>
              <a:rPr lang="en-US" altLang="zh-TW" sz="3600" dirty="0">
                <a:latin typeface="+mn-lt"/>
                <a:ea typeface="+mn-ea"/>
              </a:rPr>
              <a:t>…</a:t>
            </a:r>
            <a:r>
              <a:rPr lang="zh-TW" altLang="en-US" sz="3600" dirty="0">
                <a:latin typeface="+mn-lt"/>
                <a:ea typeface="+mn-ea"/>
              </a:rPr>
              <a:t>，那結果有何不同</a:t>
            </a:r>
            <a:r>
              <a:rPr lang="en-US" altLang="zh-TW" sz="3600" dirty="0">
                <a:latin typeface="+mn-lt"/>
                <a:ea typeface="+mn-ea"/>
              </a:rPr>
              <a:t>?</a:t>
            </a:r>
            <a:endParaRPr lang="zh-TW" altLang="en-US" sz="36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64135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家族圖表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79098" y="782128"/>
          <a:ext cx="9346721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案例討論</a:t>
            </a: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4075" y="2460625"/>
            <a:ext cx="12282488" cy="2308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342900" indent="-342900" eaLnBrk="0" hangingPunct="0">
              <a:defRPr/>
            </a:pPr>
            <a:r>
              <a:rPr lang="zh-TW" altLang="en-US" sz="3600" dirty="0">
                <a:latin typeface="+mn-lt"/>
                <a:ea typeface="+mn-ea"/>
              </a:rPr>
              <a:t>承案例一，如果小張是與父親共同於車禍中死亡，</a:t>
            </a:r>
            <a:endParaRPr lang="en-US" altLang="zh-TW" sz="3600" dirty="0">
              <a:latin typeface="+mn-lt"/>
              <a:ea typeface="+mn-ea"/>
            </a:endParaRPr>
          </a:p>
          <a:p>
            <a:pPr marL="342900" indent="-342900" eaLnBrk="0" hangingPunct="0">
              <a:defRPr/>
            </a:pPr>
            <a:r>
              <a:rPr lang="zh-TW" altLang="en-US" sz="3600" dirty="0">
                <a:latin typeface="+mn-lt"/>
                <a:ea typeface="+mn-ea"/>
              </a:rPr>
              <a:t>但小張沒有生小孩，反而是庚弟有生小孩</a:t>
            </a:r>
            <a:endParaRPr lang="en-US" altLang="zh-TW" sz="3600" dirty="0">
              <a:latin typeface="+mn-lt"/>
              <a:ea typeface="+mn-ea"/>
            </a:endParaRPr>
          </a:p>
          <a:p>
            <a:pPr marL="342900" indent="-342900" eaLnBrk="0" hangingPunct="0">
              <a:defRPr/>
            </a:pPr>
            <a:r>
              <a:rPr lang="zh-TW" altLang="en-US" sz="3600" dirty="0">
                <a:latin typeface="+mn-lt"/>
                <a:ea typeface="+mn-ea"/>
              </a:rPr>
              <a:t>                                          </a:t>
            </a:r>
            <a:r>
              <a:rPr lang="en-US" altLang="zh-TW" sz="3600" dirty="0">
                <a:latin typeface="+mn-lt"/>
                <a:ea typeface="+mn-ea"/>
              </a:rPr>
              <a:t>(</a:t>
            </a:r>
            <a:r>
              <a:rPr lang="zh-TW" altLang="en-US" sz="3600" dirty="0">
                <a:latin typeface="+mn-lt"/>
                <a:ea typeface="+mn-ea"/>
              </a:rPr>
              <a:t>小乙、小丙、胎兒</a:t>
            </a:r>
            <a:r>
              <a:rPr lang="en-US" altLang="zh-TW" sz="3600" dirty="0">
                <a:latin typeface="+mn-lt"/>
                <a:ea typeface="+mn-ea"/>
              </a:rPr>
              <a:t>)</a:t>
            </a:r>
          </a:p>
          <a:p>
            <a:pPr marL="342900" indent="-342900" eaLnBrk="0" hangingPunct="0">
              <a:defRPr/>
            </a:pPr>
            <a:r>
              <a:rPr lang="zh-TW" altLang="en-US" sz="3600" dirty="0">
                <a:latin typeface="+mn-lt"/>
                <a:ea typeface="+mn-ea"/>
              </a:rPr>
              <a:t>，但庚弟比小張早死，也沒配偶那結果有何不同</a:t>
            </a:r>
            <a:r>
              <a:rPr lang="en-US" altLang="zh-TW" sz="3600" dirty="0">
                <a:latin typeface="+mn-lt"/>
                <a:ea typeface="+mn-ea"/>
              </a:rPr>
              <a:t>?</a:t>
            </a:r>
            <a:endParaRPr lang="zh-TW" altLang="en-US" sz="36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64135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家族圖表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79098" y="782128"/>
          <a:ext cx="9346721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案例討論</a:t>
            </a:r>
            <a:r>
              <a:rPr lang="en-US" altLang="zh-TW" dirty="0" smtClean="0"/>
              <a:t>(</a:t>
            </a:r>
            <a:r>
              <a:rPr lang="zh-TW" altLang="en-US" dirty="0"/>
              <a:t>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806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636713" y="2363788"/>
            <a:ext cx="8229600" cy="2805112"/>
          </a:xfrm>
        </p:spPr>
        <p:txBody>
          <a:bodyPr anchor="t"/>
          <a:lstStyle/>
          <a:p>
            <a:pPr marL="0" indent="0" defTabSz="914400">
              <a:spcBef>
                <a:spcPct val="20000"/>
              </a:spcBef>
              <a:spcAft>
                <a:spcPct val="0"/>
              </a:spcAft>
              <a:buSzPts val="3200"/>
              <a:buFont typeface="Arial" charset="0"/>
              <a:buNone/>
            </a:pPr>
            <a:r>
              <a:rPr kumimoji="1" lang="zh-TW" altLang="en-US" sz="3600" smtClean="0"/>
              <a:t>小張</a:t>
            </a:r>
            <a:r>
              <a:rPr kumimoji="1" lang="zh-TW" altLang="zh-TW" sz="3600" smtClean="0"/>
              <a:t>與甲女結婚生子小乙、小丙，</a:t>
            </a:r>
            <a:r>
              <a:rPr kumimoji="1" lang="zh-TW" altLang="en-US" sz="3600" smtClean="0"/>
              <a:t>小張尚</a:t>
            </a:r>
            <a:r>
              <a:rPr kumimoji="1" lang="zh-TW" altLang="zh-TW" sz="3600" smtClean="0"/>
              <a:t>有父</a:t>
            </a:r>
            <a:r>
              <a:rPr kumimoji="1" lang="zh-TW" altLang="en-US" sz="3600" smtClean="0"/>
              <a:t>親</a:t>
            </a:r>
            <a:r>
              <a:rPr kumimoji="1" lang="zh-TW" altLang="zh-TW" sz="3600" smtClean="0"/>
              <a:t>丁，有戊</a:t>
            </a:r>
            <a:r>
              <a:rPr kumimoji="1" lang="zh-TW" altLang="en-US" sz="3600" smtClean="0"/>
              <a:t>兄</a:t>
            </a:r>
            <a:r>
              <a:rPr kumimoji="1" lang="zh-TW" altLang="zh-TW" sz="3600" smtClean="0"/>
              <a:t>和庚</a:t>
            </a:r>
            <a:r>
              <a:rPr kumimoji="1" lang="zh-TW" altLang="en-US" sz="3600" smtClean="0"/>
              <a:t>弟。</a:t>
            </a:r>
            <a:endParaRPr kumimoji="1" lang="en-US" altLang="zh-TW" sz="3600" smtClean="0"/>
          </a:p>
          <a:p>
            <a:pPr marL="0" indent="0" defTabSz="914400">
              <a:spcBef>
                <a:spcPct val="20000"/>
              </a:spcBef>
              <a:spcAft>
                <a:spcPct val="0"/>
              </a:spcAft>
              <a:buSzPts val="3200"/>
              <a:buFont typeface="Arial" charset="0"/>
              <a:buNone/>
            </a:pPr>
            <a:r>
              <a:rPr kumimoji="1" lang="zh-TW" altLang="en-US" sz="3600" smtClean="0"/>
              <a:t>小張</a:t>
            </a:r>
            <a:r>
              <a:rPr kumimoji="1" lang="zh-TW" altLang="zh-TW" sz="3600" smtClean="0"/>
              <a:t>因為超速造成車禍死亡</a:t>
            </a:r>
            <a:r>
              <a:rPr kumimoji="1" lang="zh-TW" altLang="en-US" sz="3600" smtClean="0"/>
              <a:t>。</a:t>
            </a:r>
            <a:endParaRPr kumimoji="1" lang="en-US" altLang="zh-TW" sz="3600" smtClean="0"/>
          </a:p>
          <a:p>
            <a:pPr marL="0" indent="0" defTabSz="914400">
              <a:spcBef>
                <a:spcPct val="20000"/>
              </a:spcBef>
              <a:spcAft>
                <a:spcPct val="0"/>
              </a:spcAft>
              <a:buSzPts val="3200"/>
              <a:buFont typeface="Arial" charset="0"/>
              <a:buNone/>
            </a:pPr>
            <a:r>
              <a:rPr kumimoji="1" lang="zh-TW" altLang="en-US" sz="3600" smtClean="0"/>
              <a:t>小張生前</a:t>
            </a:r>
            <a:r>
              <a:rPr kumimoji="1" lang="zh-TW" altLang="zh-TW" sz="3600" smtClean="0"/>
              <a:t>立有遺囑</a:t>
            </a:r>
            <a:r>
              <a:rPr kumimoji="1" lang="zh-TW" altLang="en-US" sz="3600" smtClean="0"/>
              <a:t>，要將</a:t>
            </a:r>
            <a:r>
              <a:rPr kumimoji="1" lang="zh-TW" altLang="zh-TW" sz="3600" smtClean="0"/>
              <a:t>遺產</a:t>
            </a:r>
            <a:r>
              <a:rPr kumimoji="1" lang="zh-TW" altLang="en-US" sz="3600" smtClean="0"/>
              <a:t>九百</a:t>
            </a:r>
            <a:r>
              <a:rPr kumimoji="1" lang="zh-TW" altLang="zh-TW" sz="3600" smtClean="0"/>
              <a:t>萬全部給</a:t>
            </a:r>
            <a:r>
              <a:rPr kumimoji="1" lang="zh-TW" altLang="en-US" sz="3600" smtClean="0"/>
              <a:t>小三</a:t>
            </a:r>
            <a:r>
              <a:rPr kumimoji="1" lang="zh-TW" altLang="zh-TW" sz="3600" smtClean="0"/>
              <a:t>，請問遺產如何分配？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595313"/>
            <a:ext cx="10131425" cy="64135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家族圖表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44708" y="846578"/>
          <a:ext cx="10066854" cy="463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6045200" y="4206875"/>
            <a:ext cx="4502150" cy="860425"/>
          </a:xfrm>
        </p:spPr>
        <p:txBody>
          <a:bodyPr anchor="t"/>
          <a:lstStyle/>
          <a:p>
            <a:pPr marL="0" indent="0" eaLnBrk="1" hangingPunct="1">
              <a:buFont typeface="Arial" charset="0"/>
              <a:buNone/>
            </a:pPr>
            <a:r>
              <a:rPr lang="zh-TW" altLang="zh-TW" sz="7200" smtClean="0"/>
              <a:t>遺囑</a:t>
            </a:r>
            <a:r>
              <a:rPr lang="zh-TW" altLang="en-US" sz="7200" smtClean="0"/>
              <a:t>訂立</a:t>
            </a:r>
            <a:endParaRPr lang="zh-TW" altLang="zh-TW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遺囑意義</a:t>
            </a:r>
            <a:endParaRPr lang="zh-TW" altLang="en-US" dirty="0"/>
          </a:p>
        </p:txBody>
      </p:sp>
      <p:sp>
        <p:nvSpPr>
          <p:cNvPr id="91138" name="內容版面配置區 2"/>
          <p:cNvSpPr>
            <a:spLocks noGrp="1"/>
          </p:cNvSpPr>
          <p:nvPr>
            <p:ph idx="4294967295"/>
          </p:nvPr>
        </p:nvSpPr>
        <p:spPr>
          <a:xfrm>
            <a:off x="685800" y="1820863"/>
            <a:ext cx="10131425" cy="3970337"/>
          </a:xfrm>
        </p:spPr>
        <p:txBody>
          <a:bodyPr/>
          <a:lstStyle/>
          <a:p>
            <a:pPr eaLnBrk="1" hangingPunct="1"/>
            <a:r>
              <a:rPr lang="zh-TW" altLang="en-US" sz="2600" smtClean="0"/>
              <a:t>意義：以死亡後發生法律效力為目的，表示遺囑人自己意思所為的行為。 （民法第</a:t>
            </a:r>
            <a:r>
              <a:rPr lang="en-US" altLang="zh-TW" sz="2600" smtClean="0"/>
              <a:t>1186</a:t>
            </a:r>
            <a:r>
              <a:rPr lang="zh-TW" altLang="en-US" sz="2600" smtClean="0"/>
              <a:t>條）</a:t>
            </a:r>
            <a:endParaRPr lang="en-US" altLang="zh-TW" sz="2600" smtClean="0"/>
          </a:p>
          <a:p>
            <a:pPr eaLnBrk="1" hangingPunct="1"/>
            <a:r>
              <a:rPr lang="zh-TW" altLang="en-US" sz="2600" smtClean="0">
                <a:solidFill>
                  <a:srgbClr val="FF9900"/>
                </a:solidFill>
              </a:rPr>
              <a:t>滿十六歲以上自然人</a:t>
            </a:r>
            <a:r>
              <a:rPr lang="zh-TW" altLang="en-US" sz="2600" smtClean="0"/>
              <a:t>，有遺囑能力，</a:t>
            </a:r>
            <a:r>
              <a:rPr lang="zh-TW" altLang="en-US" sz="2600" smtClean="0">
                <a:solidFill>
                  <a:srgbClr val="FF9900"/>
                </a:solidFill>
              </a:rPr>
              <a:t>不必經法定代理人同意</a:t>
            </a:r>
            <a:r>
              <a:rPr lang="zh-TW" altLang="en-US" sz="2600" smtClean="0"/>
              <a:t>，成立遺囑。</a:t>
            </a:r>
            <a:endParaRPr lang="en-US" altLang="zh-TW" sz="2600" smtClean="0"/>
          </a:p>
          <a:p>
            <a:pPr eaLnBrk="1" hangingPunct="1"/>
            <a:r>
              <a:rPr lang="zh-TW" altLang="en-US" sz="2600" smtClean="0"/>
              <a:t>遺囑為要式法律行為，作成遺囑必須符合法定方式，違反法律規定方式，無效。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/>
              <a:t>遺產繼承人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民法第</a:t>
            </a:r>
            <a:r>
              <a:rPr lang="en-US" altLang="zh-TW" sz="4000" dirty="0" smtClean="0"/>
              <a:t>1138</a:t>
            </a:r>
            <a:r>
              <a:rPr lang="zh-TW" altLang="en-US" sz="4000" dirty="0" smtClean="0"/>
              <a:t>條</a:t>
            </a:r>
            <a:endParaRPr lang="zh-TW" sz="4000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85800" y="2141538"/>
          <a:ext cx="10131423" cy="288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141"/>
                <a:gridCol w="3377141"/>
                <a:gridCol w="3377141"/>
              </a:tblGrid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當然繼承人</a:t>
                      </a:r>
                      <a:endParaRPr lang="zh-TW" sz="28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法定順位繼承人</a:t>
                      </a:r>
                      <a:endParaRPr lang="zh-TW" sz="28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身份</a:t>
                      </a:r>
                      <a:endParaRPr lang="zh-TW" sz="28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配偶</a:t>
                      </a:r>
                      <a:endParaRPr lang="zh-TW" sz="480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第一順位</a:t>
                      </a:r>
                      <a:endParaRPr lang="zh-TW" sz="2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直系血親卑親屬</a:t>
                      </a:r>
                      <a:endParaRPr lang="zh-TW" sz="2400" b="1" dirty="0">
                        <a:solidFill>
                          <a:srgbClr val="FF0000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 vMerge="1">
                  <a:txBody>
                    <a:bodyPr/>
                    <a:lstStyle/>
                    <a:p>
                      <a:pPr algn="ctr"/>
                      <a:endParaRPr lang="zh-TW" alt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第二順位</a:t>
                      </a:r>
                      <a:endParaRPr lang="zh-TW" altLang="zh-TW" sz="2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父母</a:t>
                      </a:r>
                      <a:endParaRPr lang="zh-TW" sz="2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 vMerge="1">
                  <a:txBody>
                    <a:bodyPr/>
                    <a:lstStyle/>
                    <a:p>
                      <a:pPr algn="ctr"/>
                      <a:endParaRPr lang="zh-TW" alt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第三順位</a:t>
                      </a:r>
                      <a:endParaRPr lang="zh-TW" altLang="zh-TW" sz="2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兄弟姐妹</a:t>
                      </a:r>
                      <a:endParaRPr lang="zh-TW" sz="2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  <a:tr h="576866">
                <a:tc vMerge="1">
                  <a:txBody>
                    <a:bodyPr/>
                    <a:lstStyle/>
                    <a:p>
                      <a:pPr algn="ctr"/>
                      <a:endParaRPr lang="zh-TW" alt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第四順位</a:t>
                      </a:r>
                      <a:endParaRPr lang="zh-TW" altLang="zh-TW" sz="2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祖父母</a:t>
                      </a:r>
                      <a:endParaRPr lang="zh-TW" sz="2400" b="1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103543" marR="10354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遺囑的訂立方式</a:t>
            </a:r>
            <a:endParaRPr lang="zh-TW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1634706" y="2065338"/>
          <a:ext cx="8085366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/>
              <a:t>自書遺囑</a:t>
            </a:r>
            <a:endParaRPr lang="zh-TW" altLang="en-US" sz="6000" dirty="0"/>
          </a:p>
        </p:txBody>
      </p:sp>
      <p:sp>
        <p:nvSpPr>
          <p:cNvPr id="93186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自書遺囑者，</a:t>
            </a:r>
            <a:r>
              <a:rPr lang="zh-TW" altLang="en-US" sz="3200" u="sng" smtClean="0">
                <a:solidFill>
                  <a:srgbClr val="FF9900"/>
                </a:solidFill>
              </a:rPr>
              <a:t>應自書遺囑全文</a:t>
            </a:r>
            <a:r>
              <a:rPr lang="zh-TW" altLang="en-US" sz="3200" smtClean="0"/>
              <a:t>，記明年、月、日，並</a:t>
            </a:r>
            <a:r>
              <a:rPr lang="zh-TW" altLang="en-US" sz="3200" smtClean="0">
                <a:solidFill>
                  <a:srgbClr val="FF9900"/>
                </a:solidFill>
              </a:rPr>
              <a:t>簽名</a:t>
            </a:r>
            <a:r>
              <a:rPr lang="zh-TW" altLang="en-US" sz="3200" smtClean="0"/>
              <a:t>；如有增減 、塗改，應註明增減、塗改之處所及字數，另行</a:t>
            </a:r>
            <a:r>
              <a:rPr lang="zh-TW" altLang="en-US" sz="3200" smtClean="0">
                <a:solidFill>
                  <a:srgbClr val="FF9900"/>
                </a:solidFill>
              </a:rPr>
              <a:t>簽名</a:t>
            </a:r>
            <a:r>
              <a:rPr lang="zh-TW" altLang="en-US" sz="3200" smtClean="0"/>
              <a:t>。</a:t>
            </a:r>
          </a:p>
          <a:p>
            <a:pPr eaLnBrk="1" hangingPunct="1"/>
            <a:r>
              <a:rPr lang="zh-TW" altLang="en-US" sz="3200" smtClean="0"/>
              <a:t>不得打字或影印。</a:t>
            </a:r>
            <a:endParaRPr lang="en-US" altLang="zh-TW" sz="3200" smtClean="0"/>
          </a:p>
          <a:p>
            <a:pPr eaLnBrk="1" hangingPunct="1"/>
            <a:r>
              <a:rPr lang="zh-TW" altLang="en-US" sz="3200" smtClean="0"/>
              <a:t>不需見證人、公證人。</a:t>
            </a:r>
          </a:p>
          <a:p>
            <a:pPr eaLnBrk="1" hangingPunct="1"/>
            <a:r>
              <a:rPr lang="zh-TW" altLang="en-US" sz="3200" smtClean="0"/>
              <a:t>自書遺囑的簽名一定要本人親自為之，不得以蓋章、按捺指印或其他符號代替。</a:t>
            </a:r>
            <a:endParaRPr lang="en-US" altLang="zh-TW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圖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568325"/>
            <a:ext cx="53213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圖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443038"/>
            <a:ext cx="47879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435725" y="2959100"/>
            <a:ext cx="827088" cy="723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761538" y="2795588"/>
            <a:ext cx="633412" cy="563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08063" y="1028700"/>
            <a:ext cx="4894262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/>
              <a:t>公證遺囑</a:t>
            </a:r>
            <a:endParaRPr lang="zh-TW" altLang="en-US" sz="6000" dirty="0"/>
          </a:p>
        </p:txBody>
      </p:sp>
      <p:sp>
        <p:nvSpPr>
          <p:cNvPr id="95234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公證遺囑，應指定二人以上之見證人，</a:t>
            </a:r>
            <a:r>
              <a:rPr lang="zh-TW" altLang="en-US" sz="3200" u="sng" smtClean="0">
                <a:solidFill>
                  <a:srgbClr val="FF9900"/>
                </a:solidFill>
              </a:rPr>
              <a:t>在公證人前</a:t>
            </a:r>
            <a:r>
              <a:rPr lang="zh-TW" altLang="en-US" sz="3200" smtClean="0"/>
              <a:t>陳述遺囑意旨，由公證人筆記、宣讀、講解，經遺囑人認可後，記明年、月、日，由</a:t>
            </a:r>
            <a:r>
              <a:rPr lang="zh-TW" altLang="en-US" sz="3200" u="sng" smtClean="0">
                <a:solidFill>
                  <a:srgbClr val="FF9900"/>
                </a:solidFill>
              </a:rPr>
              <a:t>公證人、見證人及遺囑人同行簽名</a:t>
            </a:r>
            <a:r>
              <a:rPr lang="zh-TW" altLang="en-US" sz="3200" smtClean="0"/>
              <a:t>，遺囑人</a:t>
            </a:r>
            <a:r>
              <a:rPr lang="zh-TW" altLang="en-US" sz="3200" u="sng" smtClean="0">
                <a:solidFill>
                  <a:srgbClr val="FF9900"/>
                </a:solidFill>
              </a:rPr>
              <a:t>不能簽名</a:t>
            </a:r>
            <a:r>
              <a:rPr lang="zh-TW" altLang="en-US" sz="3200" smtClean="0"/>
              <a:t>者，</a:t>
            </a:r>
            <a:r>
              <a:rPr lang="zh-TW" altLang="en-US" sz="3200" u="sng" smtClean="0">
                <a:solidFill>
                  <a:srgbClr val="FF9900"/>
                </a:solidFill>
              </a:rPr>
              <a:t>由公證人將其事由記明</a:t>
            </a:r>
            <a:r>
              <a:rPr lang="zh-TW" altLang="en-US" sz="3200" smtClean="0"/>
              <a:t>，使按</a:t>
            </a:r>
            <a:r>
              <a:rPr lang="zh-TW" altLang="en-US" sz="3200" u="sng" smtClean="0">
                <a:solidFill>
                  <a:srgbClr val="FF9900"/>
                </a:solidFill>
              </a:rPr>
              <a:t>指印</a:t>
            </a:r>
            <a:r>
              <a:rPr lang="zh-TW" altLang="en-US" sz="3200" smtClean="0"/>
              <a:t>代之。 </a:t>
            </a:r>
            <a:endParaRPr lang="en-US" altLang="zh-TW" sz="3200" smtClean="0"/>
          </a:p>
          <a:p>
            <a:pPr eaLnBrk="1" hangingPunct="1"/>
            <a:r>
              <a:rPr lang="zh-TW" altLang="en-US" sz="3200" smtClean="0"/>
              <a:t>可電腦打字。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/>
              <a:t>密封遺囑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zh-TW" altLang="en-US" sz="3200" dirty="0" smtClean="0"/>
              <a:t>密封遺囑，應於</a:t>
            </a:r>
            <a:r>
              <a:rPr lang="zh-TW" altLang="en-US" sz="3200" u="sng" dirty="0" smtClean="0">
                <a:solidFill>
                  <a:srgbClr val="FF9900"/>
                </a:solidFill>
              </a:rPr>
              <a:t>遺囑上簽名</a:t>
            </a:r>
            <a:r>
              <a:rPr lang="zh-TW" altLang="en-US" sz="3200" dirty="0" smtClean="0"/>
              <a:t>後，將其密封，於</a:t>
            </a:r>
            <a:r>
              <a:rPr lang="zh-TW" altLang="en-US" sz="3200" u="sng" dirty="0" smtClean="0">
                <a:solidFill>
                  <a:srgbClr val="FF9900"/>
                </a:solidFill>
              </a:rPr>
              <a:t>封縫處簽名</a:t>
            </a:r>
            <a:r>
              <a:rPr lang="zh-TW" altLang="en-US" sz="3200" dirty="0" smtClean="0"/>
              <a:t>，指定二人以上之見證人，</a:t>
            </a:r>
            <a:r>
              <a:rPr lang="zh-TW" altLang="en-US" sz="3200" u="sng" dirty="0" smtClean="0">
                <a:solidFill>
                  <a:srgbClr val="FF9900"/>
                </a:solidFill>
              </a:rPr>
              <a:t>向公證人提出</a:t>
            </a:r>
            <a:r>
              <a:rPr lang="zh-TW" altLang="en-US" sz="3200" dirty="0" smtClean="0"/>
              <a:t>，陳述其為自己之遺囑，並應向公證人陳述由本人或他人書寫之旨及該他人之姓名、住所，由公證人於封面記明該遺囑提出之年、月、日及遺囑人所為之陳述，</a:t>
            </a:r>
            <a:r>
              <a:rPr lang="zh-TW" altLang="en-US" sz="3200" u="sng" dirty="0" smtClean="0">
                <a:solidFill>
                  <a:srgbClr val="FF9900"/>
                </a:solidFill>
              </a:rPr>
              <a:t>與遺囑人及見證人同行簽名</a:t>
            </a:r>
            <a:r>
              <a:rPr lang="zh-TW" altLang="en-US" sz="3200" dirty="0" smtClean="0"/>
              <a:t>。</a:t>
            </a:r>
          </a:p>
          <a:p>
            <a:pPr eaLnBrk="1" hangingPunct="1">
              <a:defRPr/>
            </a:pPr>
            <a:r>
              <a:rPr lang="zh-TW" altLang="en-US" sz="3200" dirty="0" smtClean="0"/>
              <a:t>遺囑人不能簽名者，應</a:t>
            </a:r>
            <a:r>
              <a:rPr lang="zh-TW" altLang="en-US" sz="3200" u="sng" dirty="0" smtClean="0">
                <a:solidFill>
                  <a:srgbClr val="FF9900"/>
                </a:solidFill>
              </a:rPr>
              <a:t>按指印</a:t>
            </a:r>
            <a:r>
              <a:rPr lang="zh-TW" altLang="en-US" sz="3200" dirty="0" smtClean="0"/>
              <a:t>代之。</a:t>
            </a:r>
            <a:endParaRPr lang="en-US" altLang="zh-TW" sz="3200" dirty="0" smtClean="0"/>
          </a:p>
          <a:p>
            <a:pPr eaLnBrk="1" hangingPunct="1">
              <a:defRPr/>
            </a:pPr>
            <a:r>
              <a:rPr lang="zh-TW" altLang="en-US" sz="3200" dirty="0" smtClean="0"/>
              <a:t>可電腦打字。</a:t>
            </a:r>
            <a:r>
              <a:rPr lang="zh-TW" altLang="en-US" dirty="0" smtClean="0"/>
              <a:t>	</a:t>
            </a:r>
          </a:p>
          <a:p>
            <a:pPr eaLnBrk="1" hangingPunct="1">
              <a:defRPr/>
            </a:pPr>
            <a:endParaRPr lang="zh-TW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dirty="0"/>
              <a:t>代筆遺囑</a:t>
            </a:r>
          </a:p>
        </p:txBody>
      </p:sp>
      <p:sp>
        <p:nvSpPr>
          <p:cNvPr id="98306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代筆遺囑，由遺囑人指定</a:t>
            </a:r>
            <a:r>
              <a:rPr lang="zh-TW" altLang="en-US" sz="3200" u="sng" smtClean="0">
                <a:solidFill>
                  <a:srgbClr val="FF9900"/>
                </a:solidFill>
              </a:rPr>
              <a:t>三人以上之見證人</a:t>
            </a:r>
            <a:r>
              <a:rPr lang="zh-TW" altLang="en-US" sz="3200" smtClean="0"/>
              <a:t>，由遺囑人陳述遺囑意旨，使見證人中之一人筆記、宣讀、講解，經遺囑人認可後，記明年、月、日及代筆人之姓名，由</a:t>
            </a:r>
            <a:r>
              <a:rPr lang="zh-TW" altLang="en-US" sz="3200" u="sng" smtClean="0">
                <a:solidFill>
                  <a:srgbClr val="FF9900"/>
                </a:solidFill>
              </a:rPr>
              <a:t>見證人全體及遺囑人同行簽名</a:t>
            </a:r>
            <a:r>
              <a:rPr lang="zh-TW" altLang="en-US" sz="3200" smtClean="0"/>
              <a:t>。</a:t>
            </a:r>
          </a:p>
          <a:p>
            <a:pPr eaLnBrk="1" hangingPunct="1"/>
            <a:r>
              <a:rPr lang="zh-TW" altLang="en-US" sz="3200" smtClean="0"/>
              <a:t>遺囑人不能簽名者，應</a:t>
            </a:r>
            <a:r>
              <a:rPr lang="zh-TW" altLang="en-US" sz="3200" b="1" u="sng" smtClean="0">
                <a:solidFill>
                  <a:srgbClr val="FF9900"/>
                </a:solidFill>
              </a:rPr>
              <a:t>按指印</a:t>
            </a:r>
            <a:r>
              <a:rPr lang="zh-TW" altLang="en-US" sz="3200" smtClean="0"/>
              <a:t>代之。</a:t>
            </a:r>
            <a:endParaRPr lang="en-US" altLang="zh-TW" sz="3200" smtClean="0"/>
          </a:p>
          <a:p>
            <a:pPr eaLnBrk="1" hangingPunct="1"/>
            <a:r>
              <a:rPr lang="zh-TW" altLang="en-US" sz="3200" smtClean="0"/>
              <a:t>可以電腦打字。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圖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913" y="276225"/>
            <a:ext cx="4770437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363913" y="5391150"/>
            <a:ext cx="2797175" cy="106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dirty="0"/>
              <a:t>口授遺囑</a:t>
            </a:r>
          </a:p>
        </p:txBody>
      </p:sp>
      <p:sp>
        <p:nvSpPr>
          <p:cNvPr id="101378" name="內容版面配置區 2"/>
          <p:cNvSpPr>
            <a:spLocks noGrp="1"/>
          </p:cNvSpPr>
          <p:nvPr>
            <p:ph idx="4294967295"/>
          </p:nvPr>
        </p:nvSpPr>
        <p:spPr>
          <a:xfrm>
            <a:off x="685800" y="2176463"/>
            <a:ext cx="10369550" cy="45069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2000" smtClean="0"/>
              <a:t>遺囑人</a:t>
            </a:r>
            <a:r>
              <a:rPr lang="zh-TW" altLang="en-US" sz="2000" u="sng" smtClean="0">
                <a:solidFill>
                  <a:srgbClr val="FF9900"/>
                </a:solidFill>
              </a:rPr>
              <a:t>因生命危急或其他特殊情形</a:t>
            </a:r>
            <a:r>
              <a:rPr lang="zh-TW" altLang="en-US" sz="2000" smtClean="0"/>
              <a:t>，不能依其他方式為遺囑者，得依下列方式之一為口授遺囑： 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zh-TW" altLang="en-US" sz="2000" smtClean="0"/>
              <a:t>一、由遺囑人指定二人以上之見證人，並口授遺囑意旨，由見證人中之一人，將該遺囑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zh-TW" sz="2000" smtClean="0"/>
              <a:t>         </a:t>
            </a:r>
            <a:r>
              <a:rPr lang="zh-TW" altLang="en-US" sz="2000" smtClean="0"/>
              <a:t>意旨，據實作成筆記，並記明年、月、日，與其他見證人同行簽名。 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zh-TW" altLang="en-US" sz="2000" smtClean="0"/>
              <a:t>二、由遺囑人指定二人以上之見證人，並口授遺囑意旨、遺囑人姓名及年 、月、日，由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zh-TW" altLang="en-US" sz="2000" smtClean="0"/>
              <a:t>         見證人全體口述遺囑之為真正及見證人姓名，全部錄音</a:t>
            </a:r>
            <a:r>
              <a:rPr lang="zh-TW" altLang="zh-TW" sz="2000" smtClean="0"/>
              <a:t>或記錄影音，將其儲存於媒介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zh-TW" altLang="en-US" sz="2000" smtClean="0"/>
              <a:t>         </a:t>
            </a:r>
            <a:r>
              <a:rPr lang="zh-TW" altLang="zh-TW" sz="2000" smtClean="0"/>
              <a:t>物後</a:t>
            </a:r>
            <a:r>
              <a:rPr lang="zh-TW" altLang="en-US" sz="2000" smtClean="0"/>
              <a:t>當場密封，並記明年、月、日，由見證人全體在封縫處同行簽名。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zh-TW" altLang="en-US" sz="2000" smtClean="0">
                <a:solidFill>
                  <a:srgbClr val="FF9900"/>
                </a:solidFill>
              </a:rPr>
              <a:t>     </a:t>
            </a:r>
            <a:r>
              <a:rPr lang="zh-TW" altLang="en-US" sz="2000" u="sng" smtClean="0">
                <a:solidFill>
                  <a:srgbClr val="FF9900"/>
                </a:solidFill>
              </a:rPr>
              <a:t>口授遺囑，自遺囑人能依其他方式為遺囑之時起，經過三個月而失其效力。</a:t>
            </a:r>
            <a:endParaRPr lang="en-US" altLang="zh-TW" sz="2000" u="sng" smtClean="0">
              <a:solidFill>
                <a:srgbClr val="FF99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000" smtClean="0"/>
              <a:t>     遺囑人因天災或其他不可避之事變，於當時</a:t>
            </a:r>
            <a:r>
              <a:rPr lang="zh-TW" altLang="en-US" sz="2000" u="sng" smtClean="0">
                <a:solidFill>
                  <a:srgbClr val="FF9900"/>
                </a:solidFill>
              </a:rPr>
              <a:t>指定見證人顯有困難</a:t>
            </a:r>
            <a:r>
              <a:rPr lang="zh-TW" altLang="en-US" sz="2000" smtClean="0"/>
              <a:t>，經遺囑人以錄音或影音記錄遺囑內容者，有關見證人之規定，不適用之。而依此規定作成之口授遺囑，遺囑人於</a:t>
            </a:r>
            <a:r>
              <a:rPr lang="zh-TW" altLang="en-US" sz="2000" smtClean="0">
                <a:solidFill>
                  <a:srgbClr val="FF9900"/>
                </a:solidFill>
              </a:rPr>
              <a:t>因天災或其他不可避之事變終止後</a:t>
            </a:r>
            <a:r>
              <a:rPr lang="zh-TW" altLang="en-US" sz="2000" smtClean="0"/>
              <a:t>能依其他方式為遺囑時，該遺囑失其效力。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zh-TW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zh-TW" altLang="en-US" sz="2000" smtClean="0"/>
              <a:t>     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zh-TW" altLang="en-US" sz="2000" u="sng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73088" y="668338"/>
            <a:ext cx="10131425" cy="14700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/>
              <a:t>立遺囑人不能簽名，可否用蓋章代替？</a:t>
            </a:r>
            <a:endParaRPr lang="zh-TW" sz="4000" dirty="0"/>
          </a:p>
        </p:txBody>
      </p:sp>
      <p:sp>
        <p:nvSpPr>
          <p:cNvPr id="101378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685800" y="2725738"/>
            <a:ext cx="10131425" cy="2911475"/>
          </a:xfrm>
        </p:spPr>
        <p:txBody>
          <a:bodyPr anchor="t"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zh-TW" altLang="en-US" sz="2800" dirty="0" smtClean="0"/>
              <a:t>立遺囑人不能簽名，多會使用</a:t>
            </a:r>
            <a:r>
              <a:rPr lang="zh-TW" altLang="en-US" sz="2800" dirty="0" smtClean="0">
                <a:solidFill>
                  <a:srgbClr val="FF9900"/>
                </a:solidFill>
              </a:rPr>
              <a:t>代筆遺囑</a:t>
            </a:r>
            <a:r>
              <a:rPr lang="zh-TW" altLang="en-US" sz="2800" dirty="0" smtClean="0"/>
              <a:t>方式訂立遺囑，</a:t>
            </a:r>
            <a:r>
              <a:rPr lang="zh-TW" altLang="en-US" sz="2800" u="sng" dirty="0" smtClean="0">
                <a:solidFill>
                  <a:srgbClr val="FF9900"/>
                </a:solidFill>
              </a:rPr>
              <a:t>依民法第</a:t>
            </a:r>
            <a:r>
              <a:rPr lang="en-US" altLang="zh-TW" sz="2800" u="sng" dirty="0" smtClean="0">
                <a:solidFill>
                  <a:srgbClr val="FF9900"/>
                </a:solidFill>
              </a:rPr>
              <a:t>1194</a:t>
            </a:r>
            <a:r>
              <a:rPr lang="zh-TW" altLang="en-US" sz="2800" u="sng" dirty="0" smtClean="0">
                <a:solidFill>
                  <a:srgbClr val="FF9900"/>
                </a:solidFill>
              </a:rPr>
              <a:t>條之規定，無法簽名僅能以</a:t>
            </a:r>
            <a:r>
              <a:rPr lang="zh-TW" altLang="en-US" sz="2800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按指印</a:t>
            </a:r>
            <a:r>
              <a:rPr lang="zh-TW" altLang="en-US" sz="2800" u="sng" dirty="0" smtClean="0">
                <a:solidFill>
                  <a:srgbClr val="FF9900"/>
                </a:solidFill>
              </a:rPr>
              <a:t>代之</a:t>
            </a:r>
            <a:r>
              <a:rPr lang="zh-TW" altLang="en-US" sz="2800" dirty="0" smtClean="0"/>
              <a:t>，故立遺囑人如果用蓋章代替指印，遺囑就不合法。</a:t>
            </a:r>
            <a:endParaRPr lang="en-US" altLang="zh-TW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zh-TW" altLang="en-US" sz="2800" dirty="0" smtClean="0"/>
              <a:t>但自書遺囑僅能簽名，無法簽名者，應選擇其他遺囑方式。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831850" y="254000"/>
            <a:ext cx="10131425" cy="14700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/>
              <a:t>遺囑見證人資格限制</a:t>
            </a:r>
            <a:r>
              <a:rPr lang="en-US" altLang="zh-TW" sz="4000" dirty="0" smtClean="0"/>
              <a:t>?</a:t>
            </a:r>
            <a:endParaRPr lang="zh-TW" sz="4000" dirty="0"/>
          </a:p>
        </p:txBody>
      </p:sp>
      <p:sp>
        <p:nvSpPr>
          <p:cNvPr id="104450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831850" y="2390775"/>
            <a:ext cx="10131425" cy="2911475"/>
          </a:xfrm>
        </p:spPr>
        <p:txBody>
          <a:bodyPr anchor="t"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2600" smtClean="0"/>
              <a:t>下列之人，不得為遺囑見證人： </a:t>
            </a:r>
            <a:endParaRPr lang="en-US" altLang="zh-TW" sz="260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2600" smtClean="0"/>
              <a:t>一、未成年人。 </a:t>
            </a:r>
            <a:endParaRPr lang="en-US" altLang="zh-TW" sz="260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2600" smtClean="0"/>
              <a:t>二、受監護或輔助宣告之人。 </a:t>
            </a:r>
            <a:endParaRPr lang="en-US" altLang="zh-TW" sz="260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2600" smtClean="0">
                <a:solidFill>
                  <a:srgbClr val="FF9900"/>
                </a:solidFill>
              </a:rPr>
              <a:t>三、繼承人及其配偶或其直系血親。 </a:t>
            </a:r>
            <a:endParaRPr lang="en-US" altLang="zh-TW" sz="2600" smtClean="0">
              <a:solidFill>
                <a:srgbClr val="FF99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2600" smtClean="0">
                <a:solidFill>
                  <a:srgbClr val="FF9900"/>
                </a:solidFill>
              </a:rPr>
              <a:t>四、受遺贈人及其配偶或其直系血親。</a:t>
            </a:r>
            <a:r>
              <a:rPr lang="zh-TW" altLang="en-US" sz="2600" smtClean="0">
                <a:solidFill>
                  <a:srgbClr val="EBC483"/>
                </a:solidFill>
              </a:rPr>
              <a:t> </a:t>
            </a:r>
            <a:endParaRPr lang="en-US" altLang="zh-TW" sz="2600" smtClean="0">
              <a:solidFill>
                <a:srgbClr val="EBC483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2600" smtClean="0"/>
              <a:t>五、為公證人或代行公證職務人之同居人助理人或受僱人。</a:t>
            </a:r>
            <a:endParaRPr lang="zh-TW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cap="none" smtClean="0">
                <a:ln>
                  <a:noFill/>
                </a:ln>
              </a:rPr>
              <a:t>遺產繼承人</a:t>
            </a:r>
            <a:r>
              <a:rPr lang="en-US" altLang="zh-TW" cap="none" smtClean="0">
                <a:ln>
                  <a:noFill/>
                </a:ln>
              </a:rPr>
              <a:t>-</a:t>
            </a:r>
            <a:r>
              <a:rPr lang="zh-TW" altLang="en-US" cap="none" smtClean="0">
                <a:ln>
                  <a:noFill/>
                </a:ln>
              </a:rPr>
              <a:t>直系血親卑親屬</a:t>
            </a:r>
            <a:r>
              <a:rPr lang="en-US" altLang="zh-TW" cap="none" smtClean="0">
                <a:ln>
                  <a:noFill/>
                </a:ln>
              </a:rPr>
              <a:t/>
            </a:r>
            <a:br>
              <a:rPr lang="en-US" altLang="zh-TW" cap="none" smtClean="0">
                <a:ln>
                  <a:noFill/>
                </a:ln>
              </a:rPr>
            </a:br>
            <a:r>
              <a:rPr lang="zh-TW" altLang="en-US" cap="none" smtClean="0">
                <a:ln>
                  <a:noFill/>
                </a:ln>
              </a:rPr>
              <a:t>民法第</a:t>
            </a:r>
            <a:r>
              <a:rPr lang="en-US" altLang="zh-TW" cap="none" smtClean="0">
                <a:ln>
                  <a:noFill/>
                </a:ln>
              </a:rPr>
              <a:t>1139</a:t>
            </a:r>
            <a:r>
              <a:rPr lang="zh-TW" altLang="en-US" cap="none" smtClean="0">
                <a:ln>
                  <a:noFill/>
                </a:ln>
              </a:rPr>
              <a:t>條</a:t>
            </a:r>
            <a:r>
              <a:rPr lang="en-US" altLang="zh-TW" cap="none" smtClean="0">
                <a:ln>
                  <a:noFill/>
                </a:ln>
              </a:rPr>
              <a:t>:</a:t>
            </a:r>
            <a:r>
              <a:rPr lang="zh-TW" altLang="en-US" sz="3200" cap="none" smtClean="0">
                <a:ln>
                  <a:noFill/>
                </a:ln>
              </a:rPr>
              <a:t>第一順序之繼承人，以親等近者為先</a:t>
            </a:r>
            <a:endParaRPr lang="zh-TW" altLang="zh-TW" sz="3200" cap="none" smtClean="0">
              <a:ln>
                <a:noFill/>
              </a:ln>
            </a:endParaRPr>
          </a:p>
        </p:txBody>
      </p:sp>
      <p:graphicFrame>
        <p:nvGraphicFramePr>
          <p:cNvPr id="107567" name="Group 47"/>
          <p:cNvGraphicFramePr>
            <a:graphicFrameLocks noGrp="1"/>
          </p:cNvGraphicFramePr>
          <p:nvPr>
            <p:ph idx="4294967295"/>
          </p:nvPr>
        </p:nvGraphicFramePr>
        <p:xfrm>
          <a:off x="2279650" y="2678113"/>
          <a:ext cx="6754813" cy="2305052"/>
        </p:xfrm>
        <a:graphic>
          <a:graphicData uri="http://schemas.openxmlformats.org/drawingml/2006/table">
            <a:tbl>
              <a:tblPr/>
              <a:tblGrid>
                <a:gridCol w="3378200"/>
                <a:gridCol w="3376613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親等</a:t>
                      </a: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身份</a:t>
                      </a:r>
                      <a:endParaRPr kumimoji="0" 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直系血親一親等</a:t>
                      </a:r>
                      <a:endParaRPr kumimoji="0" 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子女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直系血親二親等</a:t>
                      </a:r>
                      <a:endParaRPr kumimoji="0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外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)</a:t>
                      </a:r>
                      <a:r>
                        <a:rPr kumimoji="0" 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孫子女</a:t>
                      </a: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F4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直系血親三親等</a:t>
                      </a:r>
                      <a:endParaRPr kumimoji="0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itchFamily="34" charset="-120"/>
                        <a:ea typeface="Microsoft JhengHei UI" pitchFamily="34" charset="-120"/>
                      </a:endParaRP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外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)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曾</a:t>
                      </a:r>
                      <a:r>
                        <a:rPr kumimoji="0" 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itchFamily="34" charset="-120"/>
                          <a:ea typeface="Microsoft JhengHei UI" pitchFamily="34" charset="-120"/>
                        </a:rPr>
                        <a:t>孫子女</a:t>
                      </a:r>
                    </a:p>
                  </a:txBody>
                  <a:tcPr marL="103543" marR="10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608013" y="608013"/>
            <a:ext cx="10131425" cy="14700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/>
              <a:t>遺囑的保管</a:t>
            </a:r>
            <a:r>
              <a:rPr lang="en-US" altLang="zh-TW" sz="4000" dirty="0" smtClean="0"/>
              <a:t>?</a:t>
            </a:r>
            <a:endParaRPr lang="zh-TW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746125" y="2657475"/>
            <a:ext cx="10131425" cy="2911475"/>
          </a:xfrm>
        </p:spPr>
        <p:txBody>
          <a:bodyPr rtlCol="0" anchor="t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zh-TW" altLang="en-US" sz="2800" cap="all" dirty="0" smtClean="0"/>
              <a:t>一、由立遺囑人自行保管。</a:t>
            </a:r>
            <a:endParaRPr lang="en-US" altLang="zh-TW" sz="2800" cap="all" dirty="0" smtClean="0"/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zh-TW" altLang="en-US" sz="2800" cap="all" dirty="0" smtClean="0"/>
              <a:t>二、交由繼承人或親友保管。</a:t>
            </a:r>
            <a:endParaRPr lang="en-US" altLang="zh-TW" sz="2800" cap="all" dirty="0" smtClean="0"/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zh-TW" altLang="en-US" sz="2800" cap="all" dirty="0" smtClean="0"/>
              <a:t>三、交由專業律師保管。</a:t>
            </a:r>
            <a:endParaRPr lang="en-US" altLang="zh-TW" sz="2800" cap="all" dirty="0" smtClean="0"/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zh-TW" altLang="en-US" sz="2800" cap="all" dirty="0" smtClean="0">
                <a:solidFill>
                  <a:srgbClr val="FF9900"/>
                </a:solidFill>
              </a:rPr>
              <a:t>四、不要放在儲蓄互助社代為保管</a:t>
            </a:r>
            <a:r>
              <a:rPr lang="zh-TW" altLang="en-US" sz="2800" cap="all" dirty="0">
                <a:solidFill>
                  <a:srgbClr val="FF9900"/>
                </a:solidFill>
              </a:rPr>
              <a:t>。</a:t>
            </a:r>
            <a:endParaRPr lang="zh-TW" sz="2800" cap="all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424363" y="4005263"/>
            <a:ext cx="10131425" cy="1468437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7200" dirty="0"/>
              <a:t>有任何問題嗎？</a:t>
            </a:r>
            <a:endParaRPr lang="zh-TW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763588" y="530225"/>
            <a:ext cx="10131425" cy="1457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/>
              <a:t>配偶</a:t>
            </a:r>
            <a:r>
              <a:rPr lang="zh-TW" altLang="en-US" sz="4000" dirty="0" smtClean="0"/>
              <a:t>繼承人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當然繼承人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dirty="0"/>
          </a:p>
        </p:txBody>
      </p:sp>
      <p:sp>
        <p:nvSpPr>
          <p:cNvPr id="27650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1" eaLnBrk="1" hangingPunct="1"/>
            <a:r>
              <a:rPr lang="zh-TW" altLang="en-US" sz="2800" smtClean="0"/>
              <a:t>需具合法之婚姻關係</a:t>
            </a:r>
            <a:r>
              <a:rPr lang="en-US" altLang="zh-TW" sz="2800" smtClean="0"/>
              <a:t>(</a:t>
            </a:r>
            <a:r>
              <a:rPr lang="zh-TW" altLang="en-US" sz="2800" smtClean="0"/>
              <a:t>登記</a:t>
            </a:r>
            <a:r>
              <a:rPr lang="en-US" altLang="zh-TW" sz="2800" smtClean="0"/>
              <a:t>)—</a:t>
            </a:r>
            <a:r>
              <a:rPr lang="zh-TW" altLang="en-US" sz="2800" smtClean="0"/>
              <a:t>王永慶案、重婚、同居</a:t>
            </a:r>
            <a:r>
              <a:rPr lang="en-US" altLang="zh-TW" sz="2800" smtClean="0"/>
              <a:t>?</a:t>
            </a:r>
            <a:endParaRPr lang="zh-TW" altLang="zh-TW" sz="2800" smtClean="0"/>
          </a:p>
          <a:p>
            <a:pPr lvl="1" eaLnBrk="1" hangingPunct="1"/>
            <a:r>
              <a:rPr lang="zh-TW" altLang="en-US" sz="2800" smtClean="0"/>
              <a:t>需繼承發生時婚姻關係要存在</a:t>
            </a:r>
            <a:r>
              <a:rPr lang="en-US" altLang="zh-TW" sz="2800" smtClean="0"/>
              <a:t>—</a:t>
            </a:r>
            <a:r>
              <a:rPr lang="zh-TW" altLang="en-US" sz="2800" smtClean="0"/>
              <a:t>繼承前已離婚</a:t>
            </a:r>
            <a:r>
              <a:rPr lang="en-US" altLang="zh-TW" sz="2800" smtClean="0"/>
              <a:t>?</a:t>
            </a:r>
          </a:p>
          <a:p>
            <a:pPr lvl="1" eaLnBrk="1" hangingPunct="1"/>
            <a:r>
              <a:rPr lang="zh-TW" altLang="en-US" sz="2800" smtClean="0"/>
              <a:t>同居人</a:t>
            </a:r>
            <a:r>
              <a:rPr lang="en-US" altLang="zh-TW" sz="2800" smtClean="0"/>
              <a:t>?</a:t>
            </a:r>
            <a:endParaRPr lang="zh-TW" altLang="zh-TW" sz="2800" smtClean="0"/>
          </a:p>
          <a:p>
            <a:pPr lvl="1" eaLnBrk="1" hangingPunct="1"/>
            <a:r>
              <a:rPr lang="zh-TW" altLang="en-US" sz="2800" smtClean="0"/>
              <a:t>夫妻財產採法定財產制</a:t>
            </a:r>
            <a:r>
              <a:rPr lang="en-US" altLang="zh-TW" sz="2800" smtClean="0"/>
              <a:t>—</a:t>
            </a:r>
            <a:r>
              <a:rPr lang="zh-TW" altLang="en-US" sz="2800" smtClean="0"/>
              <a:t>夫妻剩餘財產分配請求權</a:t>
            </a:r>
            <a:endParaRPr lang="en-US" altLang="zh-TW" sz="2800" smtClean="0"/>
          </a:p>
          <a:p>
            <a:pPr lvl="1" eaLnBrk="1" hangingPunct="1"/>
            <a:r>
              <a:rPr lang="zh-TW" altLang="en-US" sz="2800" smtClean="0"/>
              <a:t>未拿到身份證之大陸配偶</a:t>
            </a:r>
            <a:r>
              <a:rPr lang="en-US" altLang="zh-TW" sz="2800" smtClean="0"/>
              <a:t>-</a:t>
            </a:r>
            <a:r>
              <a:rPr lang="zh-TW" altLang="en-US" sz="2800" smtClean="0"/>
              <a:t>三年內要書面向法院聲請繼承，否則視為拋棄繼承。</a:t>
            </a:r>
            <a:endParaRPr lang="en-US" altLang="zh-TW" sz="2800" smtClean="0"/>
          </a:p>
          <a:p>
            <a:pPr lvl="1" eaLnBrk="1" hangingPunct="1"/>
            <a:r>
              <a:rPr lang="zh-TW" altLang="en-US" sz="2800" smtClean="0"/>
              <a:t>應繼分</a:t>
            </a:r>
            <a:r>
              <a:rPr lang="en-US" altLang="zh-TW" sz="2800" smtClean="0"/>
              <a:t>-</a:t>
            </a:r>
            <a:r>
              <a:rPr lang="zh-TW" altLang="en-US" sz="2800" smtClean="0"/>
              <a:t>繼承人為多數時，各繼承人對於遺產所得繼承比例</a:t>
            </a:r>
          </a:p>
          <a:p>
            <a:pPr lvl="1" eaLnBrk="1" hangingPunct="1"/>
            <a:r>
              <a:rPr lang="zh-TW" altLang="en-US" sz="2800" smtClean="0"/>
              <a:t>配偶之應繼分視與那一順位的繼承人而定</a:t>
            </a:r>
            <a:r>
              <a:rPr lang="en-US" altLang="zh-TW" sz="2800" smtClean="0"/>
              <a:t>-</a:t>
            </a:r>
            <a:r>
              <a:rPr lang="zh-TW" altLang="en-US" sz="2800" smtClean="0"/>
              <a:t>民法</a:t>
            </a:r>
            <a:r>
              <a:rPr lang="en-US" altLang="zh-TW" sz="2800" smtClean="0"/>
              <a:t>1144</a:t>
            </a:r>
            <a:r>
              <a:rPr lang="zh-TW" altLang="en-US" sz="2800" smtClean="0"/>
              <a:t>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131425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/>
              <a:t>第一順位之繼承人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直系血親卑親屬</a:t>
            </a:r>
            <a:endParaRPr lang="zh-TW" dirty="0"/>
          </a:p>
        </p:txBody>
      </p:sp>
      <p:sp>
        <p:nvSpPr>
          <p:cNvPr id="286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323850" eaLnBrk="1" hangingPunct="1">
              <a:lnSpc>
                <a:spcPct val="150000"/>
              </a:lnSpc>
              <a:spcBef>
                <a:spcPts val="600"/>
              </a:spcBef>
            </a:pPr>
            <a:r>
              <a:rPr lang="zh-TW" altLang="en-US" sz="2500" smtClean="0"/>
              <a:t>需為從己身所出之天然血親</a:t>
            </a:r>
            <a:r>
              <a:rPr lang="en-US" altLang="zh-TW" sz="2500" smtClean="0"/>
              <a:t>-</a:t>
            </a:r>
            <a:r>
              <a:rPr lang="zh-TW" altLang="en-US" sz="2500" smtClean="0"/>
              <a:t>子女、</a:t>
            </a:r>
            <a:r>
              <a:rPr lang="en-US" altLang="zh-TW" sz="2500" smtClean="0"/>
              <a:t>(</a:t>
            </a:r>
            <a:r>
              <a:rPr lang="zh-TW" altLang="en-US" sz="2500" smtClean="0"/>
              <a:t>外</a:t>
            </a:r>
            <a:r>
              <a:rPr lang="en-US" altLang="zh-TW" sz="2500" smtClean="0"/>
              <a:t>)</a:t>
            </a:r>
            <a:r>
              <a:rPr lang="zh-TW" altLang="en-US" sz="2500" smtClean="0"/>
              <a:t>孫子女、</a:t>
            </a:r>
            <a:r>
              <a:rPr lang="en-US" altLang="zh-TW" sz="2500" smtClean="0"/>
              <a:t>(</a:t>
            </a:r>
            <a:r>
              <a:rPr lang="zh-TW" altLang="en-US" sz="2500" smtClean="0"/>
              <a:t>外</a:t>
            </a:r>
            <a:r>
              <a:rPr lang="en-US" altLang="zh-TW" sz="2500" smtClean="0"/>
              <a:t>)</a:t>
            </a:r>
            <a:r>
              <a:rPr lang="zh-TW" altLang="en-US" sz="2500" smtClean="0"/>
              <a:t>增孫子女或擬制血親</a:t>
            </a:r>
            <a:r>
              <a:rPr lang="en-US" altLang="zh-TW" sz="2500" smtClean="0"/>
              <a:t>-</a:t>
            </a:r>
            <a:r>
              <a:rPr lang="zh-TW" altLang="en-US" sz="2500" smtClean="0"/>
              <a:t>養子女</a:t>
            </a:r>
            <a:endParaRPr lang="en-US" altLang="zh-TW" sz="2500" smtClean="0"/>
          </a:p>
          <a:p>
            <a:pPr lvl="1" indent="-323850" eaLnBrk="1" hangingPunct="1">
              <a:lnSpc>
                <a:spcPct val="80000"/>
              </a:lnSpc>
            </a:pPr>
            <a:r>
              <a:rPr lang="zh-TW" altLang="en-US" sz="2500" smtClean="0"/>
              <a:t>應繼分</a:t>
            </a:r>
            <a:r>
              <a:rPr lang="en-US" altLang="zh-TW" sz="2500" smtClean="0"/>
              <a:t>-</a:t>
            </a:r>
            <a:r>
              <a:rPr lang="zh-TW" altLang="en-US" sz="2500" smtClean="0"/>
              <a:t>配偶與各繼承人平均分配</a:t>
            </a:r>
            <a:endParaRPr lang="en-US" altLang="zh-TW" sz="2500" smtClean="0"/>
          </a:p>
          <a:p>
            <a:pPr lvl="1" indent="-323850" eaLnBrk="1" hangingPunct="1">
              <a:lnSpc>
                <a:spcPct val="80000"/>
              </a:lnSpc>
            </a:pPr>
            <a:r>
              <a:rPr lang="zh-TW" altLang="en-US" sz="2500" smtClean="0"/>
              <a:t>非婚生子女可否繼承生父、生母遺產</a:t>
            </a:r>
            <a:r>
              <a:rPr lang="en-US" altLang="zh-TW" sz="2500" smtClean="0"/>
              <a:t>?</a:t>
            </a:r>
          </a:p>
          <a:p>
            <a:pPr lvl="1" indent="-323850" eaLnBrk="1" hangingPunct="1">
              <a:lnSpc>
                <a:spcPct val="80000"/>
              </a:lnSpc>
            </a:pPr>
            <a:r>
              <a:rPr lang="zh-TW" altLang="en-US" sz="2500" smtClean="0"/>
              <a:t>未出生胎兒</a:t>
            </a:r>
            <a:r>
              <a:rPr lang="en-US" altLang="zh-TW" sz="25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TM03457452[[fn=神仙]]</Template>
  <TotalTime>0</TotalTime>
  <Words>3512</Words>
  <Application>Microsoft Office PowerPoint</Application>
  <PresentationFormat>自訂</PresentationFormat>
  <Paragraphs>762</Paragraphs>
  <Slides>71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71</vt:i4>
      </vt:variant>
    </vt:vector>
  </HeadingPairs>
  <TitlesOfParts>
    <vt:vector size="72" baseType="lpstr">
      <vt:lpstr>天體</vt:lpstr>
      <vt:lpstr>        屏東區會法務研習會 民法繼承編重點提示                  </vt:lpstr>
      <vt:lpstr>課程綱要 </vt:lpstr>
      <vt:lpstr>投影片 3</vt:lpstr>
      <vt:lpstr> 繼承之開始- 民法第1147條 : 繼承，因被繼承人死亡而開始。 民法第1148條 : 繼承人自繼承開始時，除本法另有規定外，承受被繼承人財產上之一切權利、義務。但權利、義務專屬於被繼承人本身者，不在此限</vt:lpstr>
      <vt:lpstr>投影片 5</vt:lpstr>
      <vt:lpstr>遺產繼承人-民法第1138條</vt:lpstr>
      <vt:lpstr>遺產繼承人-直系血親卑親屬 民法第1139條:第一順序之繼承人，以親等近者為先</vt:lpstr>
      <vt:lpstr>配偶繼承人-當然繼承人 </vt:lpstr>
      <vt:lpstr>第一順位之繼承人-直系血親卑親屬</vt:lpstr>
      <vt:lpstr>配偶與第一順位一親等繼承人 共同繼承之應繼分-平均分配</vt:lpstr>
      <vt:lpstr>第一順位之繼承人-代位繼承-105年新修正</vt:lpstr>
      <vt:lpstr>配偶與第一順位二親等繼承人 共同繼承之應繼分-代位繼承/平均分配</vt:lpstr>
      <vt:lpstr>第二順位之繼承人-父母</vt:lpstr>
      <vt:lpstr>配偶與第二順位繼承人 共同繼承之應繼分-配偶1/2</vt:lpstr>
      <vt:lpstr>第三順位之繼承人-兄弟姐妹</vt:lpstr>
      <vt:lpstr>配偶與第三順位繼承人 共同繼承之應繼分-配偶1/2</vt:lpstr>
      <vt:lpstr>第四順位之繼承人-祖父母</vt:lpstr>
      <vt:lpstr>配偶與第四順位繼承人 共同繼承之應繼分-配偶2/3</vt:lpstr>
      <vt:lpstr>投影片 19</vt:lpstr>
      <vt:lpstr>法定應繼分與特留分對照表</vt:lpstr>
      <vt:lpstr>違反特留分的遺囑?</vt:lpstr>
      <vt:lpstr>投影片 22</vt:lpstr>
      <vt:lpstr>繼承的範圍-近年重大修法</vt:lpstr>
      <vt:lpstr>保證責任之繼承</vt:lpstr>
      <vt:lpstr>投影片 25</vt:lpstr>
      <vt:lpstr>催收流程</vt:lpstr>
      <vt:lpstr>催收流程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拋棄繼承- 民法第1174條第1項:「繼承人得拋棄其繼承權」</vt:lpstr>
      <vt:lpstr>投影片 36</vt:lpstr>
      <vt:lpstr>配偶與第一順位一親等繼承人 共同繼承之應繼分對照表</vt:lpstr>
      <vt:lpstr>配偶與第一順位二親等繼承人 共同繼承之應繼分對照表(代位繼承)</vt:lpstr>
      <vt:lpstr>配偶與第二順位繼承人 共同繼承之應繼分對照表</vt:lpstr>
      <vt:lpstr>配偶與第三順位繼承人 共同繼承之應繼分對照表</vt:lpstr>
      <vt:lpstr>配偶與第四順位繼承人 共同繼承之應繼分對照表</vt:lpstr>
      <vt:lpstr>拋棄繼承與保險給付</vt:lpstr>
      <vt:lpstr>繼承認定基本大原則</vt:lpstr>
      <vt:lpstr>股金理賠抵充繼承債務</vt:lpstr>
      <vt:lpstr>投影片 45</vt:lpstr>
      <vt:lpstr>案例討論(一)</vt:lpstr>
      <vt:lpstr>家族圖表</vt:lpstr>
      <vt:lpstr>案例討論(二)</vt:lpstr>
      <vt:lpstr>家族圖表</vt:lpstr>
      <vt:lpstr>案例討論(三)</vt:lpstr>
      <vt:lpstr>家族圖表</vt:lpstr>
      <vt:lpstr>案例討論(四)</vt:lpstr>
      <vt:lpstr>家族圖表</vt:lpstr>
      <vt:lpstr>案例討論(五)</vt:lpstr>
      <vt:lpstr>家族圖表</vt:lpstr>
      <vt:lpstr>案例討論(六)</vt:lpstr>
      <vt:lpstr>家族圖表</vt:lpstr>
      <vt:lpstr>投影片 58</vt:lpstr>
      <vt:lpstr>遺囑意義</vt:lpstr>
      <vt:lpstr>遺囑的訂立方式</vt:lpstr>
      <vt:lpstr>自書遺囑</vt:lpstr>
      <vt:lpstr>投影片 62</vt:lpstr>
      <vt:lpstr>公證遺囑</vt:lpstr>
      <vt:lpstr>密封遺囑</vt:lpstr>
      <vt:lpstr>代筆遺囑</vt:lpstr>
      <vt:lpstr>投影片 66</vt:lpstr>
      <vt:lpstr>口授遺囑</vt:lpstr>
      <vt:lpstr>立遺囑人不能簽名，可否用蓋章代替？</vt:lpstr>
      <vt:lpstr>遺囑見證人資格限制?</vt:lpstr>
      <vt:lpstr>遺囑的保管?</vt:lpstr>
      <vt:lpstr>有任何問題嗎？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台南區會法務研習民法繼承編重點提示                  </dc:title>
  <dc:creator/>
  <cp:keywords/>
  <cp:lastModifiedBy/>
  <cp:revision>10</cp:revision>
  <dcterms:created xsi:type="dcterms:W3CDTF">2016-03-31T02:38:54Z</dcterms:created>
  <dcterms:modified xsi:type="dcterms:W3CDTF">2016-06-14T02:54:26Z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